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</p:sldMasterIdLst>
  <p:notesMasterIdLst>
    <p:notesMasterId r:id="rId19"/>
  </p:notesMasterIdLst>
  <p:sldIdLst>
    <p:sldId id="256" r:id="rId5"/>
    <p:sldId id="267" r:id="rId6"/>
    <p:sldId id="266" r:id="rId7"/>
    <p:sldId id="268" r:id="rId8"/>
    <p:sldId id="275" r:id="rId9"/>
    <p:sldId id="274" r:id="rId10"/>
    <p:sldId id="269" r:id="rId11"/>
    <p:sldId id="270" r:id="rId12"/>
    <p:sldId id="271" r:id="rId13"/>
    <p:sldId id="273" r:id="rId14"/>
    <p:sldId id="272" r:id="rId15"/>
    <p:sldId id="264" r:id="rId16"/>
    <p:sldId id="261" r:id="rId17"/>
    <p:sldId id="265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17820-376B-4566-A4B8-86AD31CC9130}" v="53" dt="2024-04-18T19:44:37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80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239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ł Sadowski" userId="113a897cb3cdde1e" providerId="LiveId" clId="{1FB17820-376B-4566-A4B8-86AD31CC9130}"/>
    <pc:docChg chg="custSel addSld modSld modMainMaster">
      <pc:chgData name="Michał Sadowski" userId="113a897cb3cdde1e" providerId="LiveId" clId="{1FB17820-376B-4566-A4B8-86AD31CC9130}" dt="2024-04-18T19:45:10.161" v="60" actId="6014"/>
      <pc:docMkLst>
        <pc:docMk/>
      </pc:docMkLst>
      <pc:sldChg chg="modSp">
        <pc:chgData name="Michał Sadowski" userId="113a897cb3cdde1e" providerId="LiveId" clId="{1FB17820-376B-4566-A4B8-86AD31CC9130}" dt="2024-04-18T19:29:57.290" v="0"/>
        <pc:sldMkLst>
          <pc:docMk/>
          <pc:sldMk cId="3183648747" sldId="256"/>
        </pc:sldMkLst>
        <pc:spChg chg="mod">
          <ac:chgData name="Michał Sadowski" userId="113a897cb3cdde1e" providerId="LiveId" clId="{1FB17820-376B-4566-A4B8-86AD31CC9130}" dt="2024-04-18T19:29:57.290" v="0"/>
          <ac:spMkLst>
            <pc:docMk/>
            <pc:sldMk cId="3183648747" sldId="256"/>
            <ac:spMk id="2" creationId="{321C3F91-B0F6-F32C-9685-D17905EA71E7}"/>
          </ac:spMkLst>
        </pc:spChg>
        <pc:spChg chg="mod">
          <ac:chgData name="Michał Sadowski" userId="113a897cb3cdde1e" providerId="LiveId" clId="{1FB17820-376B-4566-A4B8-86AD31CC9130}" dt="2024-04-18T19:29:57.290" v="0"/>
          <ac:spMkLst>
            <pc:docMk/>
            <pc:sldMk cId="3183648747" sldId="256"/>
            <ac:spMk id="3" creationId="{02395A24-37C0-A695-CCE7-96772F485FAF}"/>
          </ac:spMkLst>
        </pc:spChg>
      </pc:sldChg>
      <pc:sldChg chg="modSp">
        <pc:chgData name="Michał Sadowski" userId="113a897cb3cdde1e" providerId="LiveId" clId="{1FB17820-376B-4566-A4B8-86AD31CC9130}" dt="2024-04-18T19:29:57.290" v="0"/>
        <pc:sldMkLst>
          <pc:docMk/>
          <pc:sldMk cId="2446621696" sldId="257"/>
        </pc:sldMkLst>
        <pc:spChg chg="mod">
          <ac:chgData name="Michał Sadowski" userId="113a897cb3cdde1e" providerId="LiveId" clId="{1FB17820-376B-4566-A4B8-86AD31CC9130}" dt="2024-04-18T19:29:57.290" v="0"/>
          <ac:spMkLst>
            <pc:docMk/>
            <pc:sldMk cId="2446621696" sldId="257"/>
            <ac:spMk id="4" creationId="{36E55460-8A90-5580-E513-0693E23AD7FC}"/>
          </ac:spMkLst>
        </pc:spChg>
        <pc:spChg chg="mod">
          <ac:chgData name="Michał Sadowski" userId="113a897cb3cdde1e" providerId="LiveId" clId="{1FB17820-376B-4566-A4B8-86AD31CC9130}" dt="2024-04-18T19:29:57.290" v="0"/>
          <ac:spMkLst>
            <pc:docMk/>
            <pc:sldMk cId="2446621696" sldId="257"/>
            <ac:spMk id="5" creationId="{C33592B9-9D08-4CC5-79E0-4715D66CE161}"/>
          </ac:spMkLst>
        </pc:spChg>
      </pc:sldChg>
      <pc:sldChg chg="modSp mod modClrScheme chgLayout">
        <pc:chgData name="Michał Sadowski" userId="113a897cb3cdde1e" providerId="LiveId" clId="{1FB17820-376B-4566-A4B8-86AD31CC9130}" dt="2024-04-18T19:43:36.461" v="51" actId="700"/>
        <pc:sldMkLst>
          <pc:docMk/>
          <pc:sldMk cId="21339057" sldId="258"/>
        </pc:sldMkLst>
        <pc:spChg chg="mod ord">
          <ac:chgData name="Michał Sadowski" userId="113a897cb3cdde1e" providerId="LiveId" clId="{1FB17820-376B-4566-A4B8-86AD31CC9130}" dt="2024-04-18T19:43:36.461" v="51" actId="700"/>
          <ac:spMkLst>
            <pc:docMk/>
            <pc:sldMk cId="21339057" sldId="258"/>
            <ac:spMk id="4" creationId="{36E55460-8A90-5580-E513-0693E23AD7FC}"/>
          </ac:spMkLst>
        </pc:spChg>
        <pc:spChg chg="mod ord">
          <ac:chgData name="Michał Sadowski" userId="113a897cb3cdde1e" providerId="LiveId" clId="{1FB17820-376B-4566-A4B8-86AD31CC9130}" dt="2024-04-18T19:43:36.461" v="51" actId="700"/>
          <ac:spMkLst>
            <pc:docMk/>
            <pc:sldMk cId="21339057" sldId="258"/>
            <ac:spMk id="5" creationId="{C33592B9-9D08-4CC5-79E0-4715D66CE161}"/>
          </ac:spMkLst>
        </pc:spChg>
      </pc:sldChg>
      <pc:sldChg chg="modSp mod modClrScheme chgLayout">
        <pc:chgData name="Michał Sadowski" userId="113a897cb3cdde1e" providerId="LiveId" clId="{1FB17820-376B-4566-A4B8-86AD31CC9130}" dt="2024-04-18T19:43:40.785" v="52" actId="700"/>
        <pc:sldMkLst>
          <pc:docMk/>
          <pc:sldMk cId="3369914746" sldId="259"/>
        </pc:sldMkLst>
        <pc:spChg chg="mod ord">
          <ac:chgData name="Michał Sadowski" userId="113a897cb3cdde1e" providerId="LiveId" clId="{1FB17820-376B-4566-A4B8-86AD31CC9130}" dt="2024-04-18T19:43:40.785" v="52" actId="700"/>
          <ac:spMkLst>
            <pc:docMk/>
            <pc:sldMk cId="3369914746" sldId="259"/>
            <ac:spMk id="4" creationId="{36E55460-8A90-5580-E513-0693E23AD7FC}"/>
          </ac:spMkLst>
        </pc:spChg>
        <pc:spChg chg="mod ord">
          <ac:chgData name="Michał Sadowski" userId="113a897cb3cdde1e" providerId="LiveId" clId="{1FB17820-376B-4566-A4B8-86AD31CC9130}" dt="2024-04-18T19:43:40.785" v="52" actId="700"/>
          <ac:spMkLst>
            <pc:docMk/>
            <pc:sldMk cId="3369914746" sldId="259"/>
            <ac:spMk id="5" creationId="{C33592B9-9D08-4CC5-79E0-4715D66CE161}"/>
          </ac:spMkLst>
        </pc:spChg>
      </pc:sldChg>
      <pc:sldChg chg="modSp mod modClrScheme chgLayout">
        <pc:chgData name="Michał Sadowski" userId="113a897cb3cdde1e" providerId="LiveId" clId="{1FB17820-376B-4566-A4B8-86AD31CC9130}" dt="2024-04-18T19:43:49.974" v="53" actId="700"/>
        <pc:sldMkLst>
          <pc:docMk/>
          <pc:sldMk cId="3043160211" sldId="260"/>
        </pc:sldMkLst>
        <pc:spChg chg="mod ord">
          <ac:chgData name="Michał Sadowski" userId="113a897cb3cdde1e" providerId="LiveId" clId="{1FB17820-376B-4566-A4B8-86AD31CC9130}" dt="2024-04-18T19:43:49.974" v="53" actId="700"/>
          <ac:spMkLst>
            <pc:docMk/>
            <pc:sldMk cId="3043160211" sldId="260"/>
            <ac:spMk id="4" creationId="{36E55460-8A90-5580-E513-0693E23AD7FC}"/>
          </ac:spMkLst>
        </pc:spChg>
        <pc:spChg chg="mod ord">
          <ac:chgData name="Michał Sadowski" userId="113a897cb3cdde1e" providerId="LiveId" clId="{1FB17820-376B-4566-A4B8-86AD31CC9130}" dt="2024-04-18T19:43:49.974" v="53" actId="700"/>
          <ac:spMkLst>
            <pc:docMk/>
            <pc:sldMk cId="3043160211" sldId="260"/>
            <ac:spMk id="5" creationId="{C33592B9-9D08-4CC5-79E0-4715D66CE161}"/>
          </ac:spMkLst>
        </pc:spChg>
      </pc:sldChg>
      <pc:sldChg chg="modSp mod modClrScheme chgLayout">
        <pc:chgData name="Michał Sadowski" userId="113a897cb3cdde1e" providerId="LiveId" clId="{1FB17820-376B-4566-A4B8-86AD31CC9130}" dt="2024-04-18T19:44:03.159" v="54" actId="700"/>
        <pc:sldMkLst>
          <pc:docMk/>
          <pc:sldMk cId="3103465210" sldId="261"/>
        </pc:sldMkLst>
        <pc:spChg chg="mod ord">
          <ac:chgData name="Michał Sadowski" userId="113a897cb3cdde1e" providerId="LiveId" clId="{1FB17820-376B-4566-A4B8-86AD31CC9130}" dt="2024-04-18T19:44:03.159" v="54" actId="700"/>
          <ac:spMkLst>
            <pc:docMk/>
            <pc:sldMk cId="3103465210" sldId="261"/>
            <ac:spMk id="4" creationId="{36E55460-8A90-5580-E513-0693E23AD7FC}"/>
          </ac:spMkLst>
        </pc:spChg>
        <pc:spChg chg="mod ord">
          <ac:chgData name="Michał Sadowski" userId="113a897cb3cdde1e" providerId="LiveId" clId="{1FB17820-376B-4566-A4B8-86AD31CC9130}" dt="2024-04-18T19:44:03.159" v="54" actId="700"/>
          <ac:spMkLst>
            <pc:docMk/>
            <pc:sldMk cId="3103465210" sldId="261"/>
            <ac:spMk id="5" creationId="{C33592B9-9D08-4CC5-79E0-4715D66CE161}"/>
          </ac:spMkLst>
        </pc:spChg>
      </pc:sldChg>
      <pc:sldChg chg="modSp">
        <pc:chgData name="Michał Sadowski" userId="113a897cb3cdde1e" providerId="LiveId" clId="{1FB17820-376B-4566-A4B8-86AD31CC9130}" dt="2024-04-18T19:29:57.290" v="0"/>
        <pc:sldMkLst>
          <pc:docMk/>
          <pc:sldMk cId="1249952260" sldId="262"/>
        </pc:sldMkLst>
        <pc:spChg chg="mod">
          <ac:chgData name="Michał Sadowski" userId="113a897cb3cdde1e" providerId="LiveId" clId="{1FB17820-376B-4566-A4B8-86AD31CC9130}" dt="2024-04-18T19:29:57.290" v="0"/>
          <ac:spMkLst>
            <pc:docMk/>
            <pc:sldMk cId="1249952260" sldId="262"/>
            <ac:spMk id="4" creationId="{36E55460-8A90-5580-E513-0693E23AD7FC}"/>
          </ac:spMkLst>
        </pc:spChg>
        <pc:spChg chg="mod">
          <ac:chgData name="Michał Sadowski" userId="113a897cb3cdde1e" providerId="LiveId" clId="{1FB17820-376B-4566-A4B8-86AD31CC9130}" dt="2024-04-18T19:29:57.290" v="0"/>
          <ac:spMkLst>
            <pc:docMk/>
            <pc:sldMk cId="1249952260" sldId="262"/>
            <ac:spMk id="5" creationId="{C33592B9-9D08-4CC5-79E0-4715D66CE161}"/>
          </ac:spMkLst>
        </pc:spChg>
      </pc:sldChg>
      <pc:sldChg chg="addSp modSp mod modClrScheme chgLayout">
        <pc:chgData name="Michał Sadowski" userId="113a897cb3cdde1e" providerId="LiveId" clId="{1FB17820-376B-4566-A4B8-86AD31CC9130}" dt="2024-04-18T19:44:27.766" v="55" actId="700"/>
        <pc:sldMkLst>
          <pc:docMk/>
          <pc:sldMk cId="3877404633" sldId="263"/>
        </pc:sldMkLst>
        <pc:spChg chg="add mod ord">
          <ac:chgData name="Michał Sadowski" userId="113a897cb3cdde1e" providerId="LiveId" clId="{1FB17820-376B-4566-A4B8-86AD31CC9130}" dt="2024-04-18T19:44:27.766" v="55" actId="700"/>
          <ac:spMkLst>
            <pc:docMk/>
            <pc:sldMk cId="3877404633" sldId="263"/>
            <ac:spMk id="2" creationId="{209B3910-8B75-B305-5403-8594B47D72FF}"/>
          </ac:spMkLst>
        </pc:spChg>
        <pc:spChg chg="mod ord">
          <ac:chgData name="Michał Sadowski" userId="113a897cb3cdde1e" providerId="LiveId" clId="{1FB17820-376B-4566-A4B8-86AD31CC9130}" dt="2024-04-18T19:44:27.766" v="55" actId="700"/>
          <ac:spMkLst>
            <pc:docMk/>
            <pc:sldMk cId="3877404633" sldId="263"/>
            <ac:spMk id="4" creationId="{36E55460-8A90-5580-E513-0693E23AD7FC}"/>
          </ac:spMkLst>
        </pc:spChg>
      </pc:sldChg>
      <pc:sldChg chg="mod modClrScheme chgLayout">
        <pc:chgData name="Michał Sadowski" userId="113a897cb3cdde1e" providerId="LiveId" clId="{1FB17820-376B-4566-A4B8-86AD31CC9130}" dt="2024-04-18T19:44:42.128" v="57" actId="700"/>
        <pc:sldMkLst>
          <pc:docMk/>
          <pc:sldMk cId="2403429134" sldId="264"/>
        </pc:sldMkLst>
      </pc:sldChg>
      <pc:sldChg chg="add mod modClrScheme chgLayout">
        <pc:chgData name="Michał Sadowski" userId="113a897cb3cdde1e" providerId="LiveId" clId="{1FB17820-376B-4566-A4B8-86AD31CC9130}" dt="2024-04-18T19:44:45.934" v="58" actId="700"/>
        <pc:sldMkLst>
          <pc:docMk/>
          <pc:sldMk cId="2680398638" sldId="265"/>
        </pc:sldMkLst>
      </pc:sldChg>
      <pc:sldMasterChg chg="modSp modSldLayout">
        <pc:chgData name="Michał Sadowski" userId="113a897cb3cdde1e" providerId="LiveId" clId="{1FB17820-376B-4566-A4B8-86AD31CC9130}" dt="2024-04-18T19:29:57.290" v="0"/>
        <pc:sldMasterMkLst>
          <pc:docMk/>
          <pc:sldMasterMk cId="2525828007" sldId="2147483648"/>
        </pc:sldMasterMkLst>
        <pc:spChg chg="mod">
          <ac:chgData name="Michał Sadowski" userId="113a897cb3cdde1e" providerId="LiveId" clId="{1FB17820-376B-4566-A4B8-86AD31CC9130}" dt="2024-04-18T19:29:57.290" v="0"/>
          <ac:spMkLst>
            <pc:docMk/>
            <pc:sldMasterMk cId="2525828007" sldId="2147483648"/>
            <ac:spMk id="2" creationId="{C3720FCF-99F2-7A24-42F1-EBD4F3377E2E}"/>
          </ac:spMkLst>
        </pc:spChg>
        <pc:spChg chg="mod">
          <ac:chgData name="Michał Sadowski" userId="113a897cb3cdde1e" providerId="LiveId" clId="{1FB17820-376B-4566-A4B8-86AD31CC9130}" dt="2024-04-18T19:29:57.290" v="0"/>
          <ac:spMkLst>
            <pc:docMk/>
            <pc:sldMasterMk cId="2525828007" sldId="2147483648"/>
            <ac:spMk id="3" creationId="{F8BC20CC-F572-DE62-0AAB-CCC457410222}"/>
          </ac:spMkLst>
        </pc:spChg>
        <pc:spChg chg="mod">
          <ac:chgData name="Michał Sadowski" userId="113a897cb3cdde1e" providerId="LiveId" clId="{1FB17820-376B-4566-A4B8-86AD31CC9130}" dt="2024-04-18T19:29:57.290" v="0"/>
          <ac:spMkLst>
            <pc:docMk/>
            <pc:sldMasterMk cId="2525828007" sldId="2147483648"/>
            <ac:spMk id="4" creationId="{B96A2F9E-3C55-8F8A-D67A-7C9AA57BE0A0}"/>
          </ac:spMkLst>
        </pc:spChg>
        <pc:spChg chg="mod">
          <ac:chgData name="Michał Sadowski" userId="113a897cb3cdde1e" providerId="LiveId" clId="{1FB17820-376B-4566-A4B8-86AD31CC9130}" dt="2024-04-18T19:29:57.290" v="0"/>
          <ac:spMkLst>
            <pc:docMk/>
            <pc:sldMasterMk cId="2525828007" sldId="2147483648"/>
            <ac:spMk id="5" creationId="{A5D8732D-4FFE-1FB3-4CFA-9B128DD831C4}"/>
          </ac:spMkLst>
        </pc:spChg>
        <pc:spChg chg="mod">
          <ac:chgData name="Michał Sadowski" userId="113a897cb3cdde1e" providerId="LiveId" clId="{1FB17820-376B-4566-A4B8-86AD31CC9130}" dt="2024-04-18T19:29:57.290" v="0"/>
          <ac:spMkLst>
            <pc:docMk/>
            <pc:sldMasterMk cId="2525828007" sldId="2147483648"/>
            <ac:spMk id="6" creationId="{E64B36AF-2FAC-96CE-CCF7-B6189B2DE130}"/>
          </ac:spMkLst>
        </pc:spChg>
        <pc:sldLayoutChg chg="modSp">
          <pc:chgData name="Michał Sadowski" userId="113a897cb3cdde1e" providerId="LiveId" clId="{1FB17820-376B-4566-A4B8-86AD31CC9130}" dt="2024-04-18T19:29:57.290" v="0"/>
          <pc:sldLayoutMkLst>
            <pc:docMk/>
            <pc:sldMasterMk cId="2525828007" sldId="2147483648"/>
            <pc:sldLayoutMk cId="1554683855" sldId="2147483649"/>
          </pc:sldLayoutMkLst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1554683855" sldId="2147483649"/>
              <ac:spMk id="2" creationId="{5B3046E8-D4CE-2F58-1510-F9C515512EFB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1554683855" sldId="2147483649"/>
              <ac:spMk id="3" creationId="{D7355C5C-17E7-BAFE-2DE1-B2D645514A42}"/>
            </ac:spMkLst>
          </pc:spChg>
        </pc:sldLayoutChg>
        <pc:sldLayoutChg chg="modSp">
          <pc:chgData name="Michał Sadowski" userId="113a897cb3cdde1e" providerId="LiveId" clId="{1FB17820-376B-4566-A4B8-86AD31CC9130}" dt="2024-04-18T19:29:57.290" v="0"/>
          <pc:sldLayoutMkLst>
            <pc:docMk/>
            <pc:sldMasterMk cId="2525828007" sldId="2147483648"/>
            <pc:sldLayoutMk cId="553652894" sldId="2147483651"/>
          </pc:sldLayoutMkLst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553652894" sldId="2147483651"/>
              <ac:spMk id="2" creationId="{A7471FD6-33E0-2040-45C9-164DEC5A9DB8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553652894" sldId="2147483651"/>
              <ac:spMk id="3" creationId="{A93BDA95-0DDB-08BC-079E-0F75B082EA94}"/>
            </ac:spMkLst>
          </pc:spChg>
        </pc:sldLayoutChg>
        <pc:sldLayoutChg chg="modSp">
          <pc:chgData name="Michał Sadowski" userId="113a897cb3cdde1e" providerId="LiveId" clId="{1FB17820-376B-4566-A4B8-86AD31CC9130}" dt="2024-04-18T19:29:57.290" v="0"/>
          <pc:sldLayoutMkLst>
            <pc:docMk/>
            <pc:sldMasterMk cId="2525828007" sldId="2147483648"/>
            <pc:sldLayoutMk cId="2207388274" sldId="2147483652"/>
          </pc:sldLayoutMkLst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2207388274" sldId="2147483652"/>
              <ac:spMk id="3" creationId="{2EDA9438-72B6-1420-F28B-4C31D93B2966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2207388274" sldId="2147483652"/>
              <ac:spMk id="4" creationId="{60739C1C-2569-9C57-865C-DE7D3271126D}"/>
            </ac:spMkLst>
          </pc:spChg>
        </pc:sldLayoutChg>
        <pc:sldLayoutChg chg="modSp">
          <pc:chgData name="Michał Sadowski" userId="113a897cb3cdde1e" providerId="LiveId" clId="{1FB17820-376B-4566-A4B8-86AD31CC9130}" dt="2024-04-18T19:29:57.290" v="0"/>
          <pc:sldLayoutMkLst>
            <pc:docMk/>
            <pc:sldMasterMk cId="2525828007" sldId="2147483648"/>
            <pc:sldLayoutMk cId="1978653558" sldId="2147483653"/>
          </pc:sldLayoutMkLst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1978653558" sldId="2147483653"/>
              <ac:spMk id="2" creationId="{B6E69D5F-480F-8497-ED83-BA0FB63DEA34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1978653558" sldId="2147483653"/>
              <ac:spMk id="3" creationId="{830475AD-A3DA-6F7F-DEE3-4A0D55FFD028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1978653558" sldId="2147483653"/>
              <ac:spMk id="4" creationId="{FEB50444-C4B7-BF77-E77E-32363E5DE133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1978653558" sldId="2147483653"/>
              <ac:spMk id="5" creationId="{8FE2C262-6AE0-AAE5-11C9-FDF32E4CE818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1978653558" sldId="2147483653"/>
              <ac:spMk id="6" creationId="{64637F91-2EC2-E4F2-334F-4C0C1AAE2A5C}"/>
            </ac:spMkLst>
          </pc:spChg>
        </pc:sldLayoutChg>
        <pc:sldLayoutChg chg="modSp">
          <pc:chgData name="Michał Sadowski" userId="113a897cb3cdde1e" providerId="LiveId" clId="{1FB17820-376B-4566-A4B8-86AD31CC9130}" dt="2024-04-18T19:29:57.290" v="0"/>
          <pc:sldLayoutMkLst>
            <pc:docMk/>
            <pc:sldMasterMk cId="2525828007" sldId="2147483648"/>
            <pc:sldLayoutMk cId="381364299" sldId="2147483656"/>
          </pc:sldLayoutMkLst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381364299" sldId="2147483656"/>
              <ac:spMk id="2" creationId="{906D2912-2EB3-7935-32F8-6C235A03FA31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381364299" sldId="2147483656"/>
              <ac:spMk id="3" creationId="{EB1E4228-55C4-BA66-9130-8E67E9D393FB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381364299" sldId="2147483656"/>
              <ac:spMk id="4" creationId="{F80ACB25-3607-0C37-09BE-F9B3381E74A8}"/>
            </ac:spMkLst>
          </pc:spChg>
        </pc:sldLayoutChg>
        <pc:sldLayoutChg chg="modSp">
          <pc:chgData name="Michał Sadowski" userId="113a897cb3cdde1e" providerId="LiveId" clId="{1FB17820-376B-4566-A4B8-86AD31CC9130}" dt="2024-04-18T19:29:57.290" v="0"/>
          <pc:sldLayoutMkLst>
            <pc:docMk/>
            <pc:sldMasterMk cId="2525828007" sldId="2147483648"/>
            <pc:sldLayoutMk cId="956409312" sldId="2147483657"/>
          </pc:sldLayoutMkLst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956409312" sldId="2147483657"/>
              <ac:spMk id="2" creationId="{A4E6C3EE-DD3D-CC0A-9622-34AF2925E9DC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956409312" sldId="2147483657"/>
              <ac:spMk id="3" creationId="{CE6F5ECF-C541-6FC8-65E5-0C48F86A93D6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956409312" sldId="2147483657"/>
              <ac:spMk id="4" creationId="{A0C8BC86-F3CB-0712-0F2B-63F3D994B27E}"/>
            </ac:spMkLst>
          </pc:spChg>
        </pc:sldLayoutChg>
      </pc:sldMasterChg>
      <pc:sldMasterChg chg="modSp mod setBg delSldLayout modSldLayout sldLayoutOrd">
        <pc:chgData name="Michał Sadowski" userId="113a897cb3cdde1e" providerId="LiveId" clId="{1FB17820-376B-4566-A4B8-86AD31CC9130}" dt="2024-04-18T19:45:10.161" v="60" actId="6014"/>
        <pc:sldMasterMkLst>
          <pc:docMk/>
          <pc:sldMasterMk cId="2137589493" sldId="2147483666"/>
        </pc:sldMasterMkLst>
        <pc:spChg chg="mod">
          <ac:chgData name="Michał Sadowski" userId="113a897cb3cdde1e" providerId="LiveId" clId="{1FB17820-376B-4566-A4B8-86AD31CC9130}" dt="2024-04-18T19:38:41.113" v="19" actId="2711"/>
          <ac:spMkLst>
            <pc:docMk/>
            <pc:sldMasterMk cId="2137589493" sldId="2147483666"/>
            <ac:spMk id="2" creationId="{00000000-0000-0000-0000-000000000000}"/>
          </ac:spMkLst>
        </pc:spChg>
        <pc:spChg chg="mod">
          <ac:chgData name="Michał Sadowski" userId="113a897cb3cdde1e" providerId="LiveId" clId="{1FB17820-376B-4566-A4B8-86AD31CC9130}" dt="2024-04-18T19:38:47.125" v="20" actId="2711"/>
          <ac:spMkLst>
            <pc:docMk/>
            <pc:sldMasterMk cId="2137589493" sldId="2147483666"/>
            <ac:spMk id="3" creationId="{00000000-0000-0000-0000-000000000000}"/>
          </ac:spMkLst>
        </pc:spChg>
        <pc:sldLayoutChg chg="modSp mod">
          <pc:chgData name="Michał Sadowski" userId="113a897cb3cdde1e" providerId="LiveId" clId="{1FB17820-376B-4566-A4B8-86AD31CC9130}" dt="2024-04-18T19:38:15.594" v="18" actId="14100"/>
          <pc:sldLayoutMkLst>
            <pc:docMk/>
            <pc:sldMasterMk cId="2137589493" sldId="2147483666"/>
            <pc:sldLayoutMk cId="3469414517" sldId="2147483671"/>
          </pc:sldLayoutMkLst>
          <pc:spChg chg="mod">
            <ac:chgData name="Michał Sadowski" userId="113a897cb3cdde1e" providerId="LiveId" clId="{1FB17820-376B-4566-A4B8-86AD31CC9130}" dt="2024-04-18T19:38:15.594" v="18" actId="14100"/>
            <ac:spMkLst>
              <pc:docMk/>
              <pc:sldMasterMk cId="2137589493" sldId="2147483666"/>
              <pc:sldLayoutMk cId="3469414517" sldId="2147483671"/>
              <ac:spMk id="2" creationId="{00000000-0000-0000-0000-000000000000}"/>
            </ac:spMkLst>
          </pc:spChg>
        </pc:sldLayoutChg>
        <pc:sldLayoutChg chg="setBg">
          <pc:chgData name="Michał Sadowski" userId="113a897cb3cdde1e" providerId="LiveId" clId="{1FB17820-376B-4566-A4B8-86AD31CC9130}" dt="2024-04-18T19:36:05.033" v="9"/>
          <pc:sldLayoutMkLst>
            <pc:docMk/>
            <pc:sldMasterMk cId="2137589493" sldId="2147483666"/>
            <pc:sldLayoutMk cId="4068754582" sldId="2147483672"/>
          </pc:sldLayoutMkLst>
        </pc:sldLayoutChg>
        <pc:sldLayoutChg chg="modSp mod">
          <pc:chgData name="Michał Sadowski" userId="113a897cb3cdde1e" providerId="LiveId" clId="{1FB17820-376B-4566-A4B8-86AD31CC9130}" dt="2024-04-18T19:38:07.850" v="17" actId="14100"/>
          <pc:sldLayoutMkLst>
            <pc:docMk/>
            <pc:sldMasterMk cId="2137589493" sldId="2147483666"/>
            <pc:sldLayoutMk cId="847960151" sldId="2147483674"/>
          </pc:sldLayoutMkLst>
          <pc:spChg chg="mod">
            <ac:chgData name="Michał Sadowski" userId="113a897cb3cdde1e" providerId="LiveId" clId="{1FB17820-376B-4566-A4B8-86AD31CC9130}" dt="2024-04-18T19:38:07.850" v="17" actId="14100"/>
            <ac:spMkLst>
              <pc:docMk/>
              <pc:sldMasterMk cId="2137589493" sldId="2147483666"/>
              <pc:sldLayoutMk cId="847960151" sldId="2147483674"/>
              <ac:spMk id="3" creationId="{00000000-0000-0000-0000-000000000000}"/>
            </ac:spMkLst>
          </pc:spChg>
        </pc:sldLayoutChg>
        <pc:sldLayoutChg chg="modSp mod">
          <pc:chgData name="Michał Sadowski" userId="113a897cb3cdde1e" providerId="LiveId" clId="{1FB17820-376B-4566-A4B8-86AD31CC9130}" dt="2024-04-18T19:38:03.525" v="16" actId="14100"/>
          <pc:sldLayoutMkLst>
            <pc:docMk/>
            <pc:sldMasterMk cId="2137589493" sldId="2147483666"/>
            <pc:sldLayoutMk cId="4135298055" sldId="2147483675"/>
          </pc:sldLayoutMkLst>
          <pc:spChg chg="mod">
            <ac:chgData name="Michał Sadowski" userId="113a897cb3cdde1e" providerId="LiveId" clId="{1FB17820-376B-4566-A4B8-86AD31CC9130}" dt="2024-04-18T19:38:03.525" v="16" actId="14100"/>
            <ac:spMkLst>
              <pc:docMk/>
              <pc:sldMasterMk cId="2137589493" sldId="2147483666"/>
              <pc:sldLayoutMk cId="4135298055" sldId="2147483675"/>
              <ac:spMk id="3" creationId="{00000000-0000-0000-0000-000000000000}"/>
            </ac:spMkLst>
          </pc:spChg>
        </pc:sldLayoutChg>
        <pc:sldLayoutChg chg="del">
          <pc:chgData name="Michał Sadowski" userId="113a897cb3cdde1e" providerId="LiveId" clId="{1FB17820-376B-4566-A4B8-86AD31CC9130}" dt="2024-04-18T19:37:57.865" v="15" actId="2696"/>
          <pc:sldLayoutMkLst>
            <pc:docMk/>
            <pc:sldMasterMk cId="2137589493" sldId="2147483666"/>
            <pc:sldLayoutMk cId="2693107897" sldId="2147483676"/>
          </pc:sldLayoutMkLst>
        </pc:sldLayoutChg>
        <pc:sldLayoutChg chg="modSp setBg">
          <pc:chgData name="Michał Sadowski" userId="113a897cb3cdde1e" providerId="LiveId" clId="{1FB17820-376B-4566-A4B8-86AD31CC9130}" dt="2024-04-18T19:40:21.103" v="24" actId="207"/>
          <pc:sldLayoutMkLst>
            <pc:docMk/>
            <pc:sldMasterMk cId="2137589493" sldId="2147483666"/>
            <pc:sldLayoutMk cId="2849773937" sldId="2147483676"/>
          </pc:sldLayoutMkLst>
          <pc:spChg chg="mod">
            <ac:chgData name="Michał Sadowski" userId="113a897cb3cdde1e" providerId="LiveId" clId="{1FB17820-376B-4566-A4B8-86AD31CC9130}" dt="2024-04-18T19:40:18.553" v="23" actId="207"/>
            <ac:spMkLst>
              <pc:docMk/>
              <pc:sldMasterMk cId="2137589493" sldId="2147483666"/>
              <pc:sldLayoutMk cId="2849773937" sldId="2147483676"/>
              <ac:spMk id="2" creationId="{00000000-0000-0000-0000-000000000000}"/>
            </ac:spMkLst>
          </pc:spChg>
          <pc:spChg chg="mod">
            <ac:chgData name="Michał Sadowski" userId="113a897cb3cdde1e" providerId="LiveId" clId="{1FB17820-376B-4566-A4B8-86AD31CC9130}" dt="2024-04-18T19:40:21.103" v="24" actId="207"/>
            <ac:spMkLst>
              <pc:docMk/>
              <pc:sldMasterMk cId="2137589493" sldId="2147483666"/>
              <pc:sldLayoutMk cId="2849773937" sldId="2147483676"/>
              <ac:spMk id="3" creationId="{00000000-0000-0000-0000-000000000000}"/>
            </ac:spMkLst>
          </pc:spChg>
        </pc:sldLayoutChg>
        <pc:sldLayoutChg chg="setBg">
          <pc:chgData name="Michał Sadowski" userId="113a897cb3cdde1e" providerId="LiveId" clId="{1FB17820-376B-4566-A4B8-86AD31CC9130}" dt="2024-04-18T19:40:38.039" v="29"/>
          <pc:sldLayoutMkLst>
            <pc:docMk/>
            <pc:sldMasterMk cId="2137589493" sldId="2147483666"/>
            <pc:sldLayoutMk cId="744912719" sldId="2147483677"/>
          </pc:sldLayoutMkLst>
        </pc:sldLayoutChg>
        <pc:sldLayoutChg chg="del">
          <pc:chgData name="Michał Sadowski" userId="113a897cb3cdde1e" providerId="LiveId" clId="{1FB17820-376B-4566-A4B8-86AD31CC9130}" dt="2024-04-18T19:37:57.848" v="14" actId="2696"/>
          <pc:sldLayoutMkLst>
            <pc:docMk/>
            <pc:sldMasterMk cId="2137589493" sldId="2147483666"/>
            <pc:sldLayoutMk cId="2572217661" sldId="2147483677"/>
          </pc:sldLayoutMkLst>
        </pc:sldLayoutChg>
        <pc:sldLayoutChg chg="del">
          <pc:chgData name="Michał Sadowski" userId="113a897cb3cdde1e" providerId="LiveId" clId="{1FB17820-376B-4566-A4B8-86AD31CC9130}" dt="2024-04-18T19:40:23.148" v="25" actId="2696"/>
          <pc:sldLayoutMkLst>
            <pc:docMk/>
            <pc:sldMasterMk cId="2137589493" sldId="2147483666"/>
            <pc:sldLayoutMk cId="2752154372" sldId="2147483677"/>
          </pc:sldLayoutMkLst>
        </pc:sldLayoutChg>
        <pc:sldLayoutChg chg="setBg">
          <pc:chgData name="Michał Sadowski" userId="113a897cb3cdde1e" providerId="LiveId" clId="{1FB17820-376B-4566-A4B8-86AD31CC9130}" dt="2024-04-18T19:40:45.031" v="31"/>
          <pc:sldLayoutMkLst>
            <pc:docMk/>
            <pc:sldMasterMk cId="2137589493" sldId="2147483666"/>
            <pc:sldLayoutMk cId="2405920944" sldId="2147483678"/>
          </pc:sldLayoutMkLst>
        </pc:sldLayoutChg>
        <pc:sldLayoutChg chg="del">
          <pc:chgData name="Michał Sadowski" userId="113a897cb3cdde1e" providerId="LiveId" clId="{1FB17820-376B-4566-A4B8-86AD31CC9130}" dt="2024-04-18T19:40:23.982" v="26" actId="2696"/>
          <pc:sldLayoutMkLst>
            <pc:docMk/>
            <pc:sldMasterMk cId="2137589493" sldId="2147483666"/>
            <pc:sldLayoutMk cId="3088876925" sldId="2147483678"/>
          </pc:sldLayoutMkLst>
        </pc:sldLayoutChg>
        <pc:sldLayoutChg chg="del">
          <pc:chgData name="Michał Sadowski" userId="113a897cb3cdde1e" providerId="LiveId" clId="{1FB17820-376B-4566-A4B8-86AD31CC9130}" dt="2024-04-18T19:40:25.061" v="27" actId="2696"/>
          <pc:sldLayoutMkLst>
            <pc:docMk/>
            <pc:sldMasterMk cId="2137589493" sldId="2147483666"/>
            <pc:sldLayoutMk cId="394131228" sldId="2147483679"/>
          </pc:sldLayoutMkLst>
        </pc:sldLayoutChg>
        <pc:sldLayoutChg chg="setBg">
          <pc:chgData name="Michał Sadowski" userId="113a897cb3cdde1e" providerId="LiveId" clId="{1FB17820-376B-4566-A4B8-86AD31CC9130}" dt="2024-04-18T19:40:52.032" v="33"/>
          <pc:sldLayoutMkLst>
            <pc:docMk/>
            <pc:sldMasterMk cId="2137589493" sldId="2147483666"/>
            <pc:sldLayoutMk cId="646000788" sldId="2147483679"/>
          </pc:sldLayoutMkLst>
        </pc:sldLayoutChg>
        <pc:sldLayoutChg chg="setBg">
          <pc:chgData name="Michał Sadowski" userId="113a897cb3cdde1e" providerId="LiveId" clId="{1FB17820-376B-4566-A4B8-86AD31CC9130}" dt="2024-04-18T19:41:06.457" v="35"/>
          <pc:sldLayoutMkLst>
            <pc:docMk/>
            <pc:sldMasterMk cId="2137589493" sldId="2147483666"/>
            <pc:sldLayoutMk cId="2494421321" sldId="2147483680"/>
          </pc:sldLayoutMkLst>
        </pc:sldLayoutChg>
        <pc:sldLayoutChg chg="setBg">
          <pc:chgData name="Michał Sadowski" userId="113a897cb3cdde1e" providerId="LiveId" clId="{1FB17820-376B-4566-A4B8-86AD31CC9130}" dt="2024-04-18T19:41:29.567" v="41"/>
          <pc:sldLayoutMkLst>
            <pc:docMk/>
            <pc:sldMasterMk cId="2137589493" sldId="2147483666"/>
            <pc:sldLayoutMk cId="1780132343" sldId="2147483681"/>
          </pc:sldLayoutMkLst>
        </pc:sldLayoutChg>
        <pc:sldLayoutChg chg="mod setBg">
          <pc:chgData name="Michał Sadowski" userId="113a897cb3cdde1e" providerId="LiveId" clId="{1FB17820-376B-4566-A4B8-86AD31CC9130}" dt="2024-04-18T19:45:10.161" v="60" actId="6014"/>
          <pc:sldLayoutMkLst>
            <pc:docMk/>
            <pc:sldMasterMk cId="2137589493" sldId="2147483666"/>
            <pc:sldLayoutMk cId="1940006842" sldId="2147483682"/>
          </pc:sldLayoutMkLst>
        </pc:sldLayoutChg>
        <pc:sldLayoutChg chg="mod ord setBg">
          <pc:chgData name="Michał Sadowski" userId="113a897cb3cdde1e" providerId="LiveId" clId="{1FB17820-376B-4566-A4B8-86AD31CC9130}" dt="2024-04-18T19:44:58.554" v="59" actId="6014"/>
          <pc:sldLayoutMkLst>
            <pc:docMk/>
            <pc:sldMasterMk cId="2137589493" sldId="2147483666"/>
            <pc:sldLayoutMk cId="103893884" sldId="214748368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D1B8C-E208-48E4-A5B0-E7AADC5AADA4}" type="datetimeFigureOut">
              <a:rPr lang="pl-PL" smtClean="0"/>
              <a:t>16.10.2024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94062-780B-4775-B7EA-B4578393FD6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9396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94062-780B-4775-B7EA-B4578393FD64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326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94062-780B-4775-B7EA-B4578393FD64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988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33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23797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9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6279917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14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32424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54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09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204755"/>
            <a:ext cx="4629150" cy="46562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60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148417"/>
            <a:ext cx="4629150" cy="471263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98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mo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3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0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 l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3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7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12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20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00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2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32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5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8338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218A68-7E6F-4792-81EA-3F8FCF2AD9D6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8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83" r:id="rId16"/>
    <p:sldLayoutId id="214748368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swald" pitchFamily="2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swald" pitchFamily="2" charset="-1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swald" pitchFamily="2" charset="-1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swald" pitchFamily="2" charset="-1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3F91-B0F6-F32C-9685-D17905EA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65376"/>
            <a:ext cx="7169150" cy="1325563"/>
          </a:xfrm>
        </p:spPr>
        <p:txBody>
          <a:bodyPr>
            <a:normAutofit fontScale="90000"/>
          </a:bodyPr>
          <a:lstStyle/>
          <a:p>
            <a:r>
              <a:rPr lang="pl-PL" noProof="0" dirty="0"/>
              <a:t>SQL Server w Praktyce: </a:t>
            </a:r>
            <a:br>
              <a:rPr lang="pl-PL" noProof="0" dirty="0"/>
            </a:br>
            <a:r>
              <a:rPr lang="pl-PL" noProof="0" dirty="0"/>
              <a:t>Jak Skutecznie Usuwać Dane z Tabeli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95A24-37C0-A695-CCE7-96772F485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997325"/>
            <a:ext cx="6648450" cy="841375"/>
          </a:xfrm>
        </p:spPr>
        <p:txBody>
          <a:bodyPr/>
          <a:lstStyle/>
          <a:p>
            <a:pPr marL="0" indent="0">
              <a:buNone/>
            </a:pPr>
            <a:r>
              <a:rPr lang="pl-PL" sz="2400" dirty="0">
                <a:solidFill>
                  <a:srgbClr val="FFC000"/>
                </a:solidFill>
                <a:ea typeface="+mj-ea"/>
                <a:cs typeface="+mj-cs"/>
              </a:rPr>
              <a:t>Mariusz Wójcik</a:t>
            </a:r>
            <a:endParaRPr lang="en-US" sz="2400" dirty="0">
              <a:solidFill>
                <a:srgbClr val="FFC000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3648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6833894" cy="831214"/>
          </a:xfrm>
        </p:spPr>
        <p:txBody>
          <a:bodyPr>
            <a:noAutofit/>
          </a:bodyPr>
          <a:lstStyle/>
          <a:p>
            <a:r>
              <a:rPr lang="pl-PL" sz="3200" noProof="0" dirty="0">
                <a:solidFill>
                  <a:srgbClr val="FFC000"/>
                </a:solidFill>
              </a:rPr>
              <a:t>Metody mieszane</a:t>
            </a:r>
            <a:endParaRPr lang="pl-PL" sz="3200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409700"/>
            <a:ext cx="8197850" cy="4767263"/>
          </a:xfrm>
        </p:spPr>
        <p:txBody>
          <a:bodyPr>
            <a:normAutofit/>
          </a:bodyPr>
          <a:lstStyle/>
          <a:p>
            <a:pPr lvl="1"/>
            <a:endParaRPr lang="pl-PL" b="1" dirty="0"/>
          </a:p>
          <a:p>
            <a:pPr lvl="1"/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MERGE</a:t>
            </a:r>
            <a:r>
              <a:rPr lang="pl-PL" dirty="0"/>
              <a:t> </a:t>
            </a:r>
          </a:p>
          <a:p>
            <a:pPr lvl="2"/>
            <a:r>
              <a:rPr lang="pl-PL" dirty="0"/>
              <a:t>Warunkowe usuwanie danych na podstawie porównania źródła i celu</a:t>
            </a:r>
          </a:p>
          <a:p>
            <a:pPr lvl="2"/>
            <a:endParaRPr lang="pl-PL" b="1" dirty="0"/>
          </a:p>
          <a:p>
            <a:pPr lvl="1"/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DELETE + JOIN</a:t>
            </a:r>
            <a:r>
              <a:rPr lang="pl-PL" dirty="0"/>
              <a:t> </a:t>
            </a:r>
          </a:p>
          <a:p>
            <a:pPr lvl="2"/>
            <a:r>
              <a:rPr lang="pl-PL" dirty="0"/>
              <a:t>usuwanie z </a:t>
            </a:r>
            <a:r>
              <a:rPr lang="en-US" dirty="0"/>
              <a:t>pod</a:t>
            </a:r>
            <a:r>
              <a:rPr lang="pl-PL" dirty="0"/>
              <a:t>zapytaniami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194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6833894" cy="831214"/>
          </a:xfrm>
        </p:spPr>
        <p:txBody>
          <a:bodyPr>
            <a:noAutofit/>
          </a:bodyPr>
          <a:lstStyle/>
          <a:p>
            <a:r>
              <a:rPr lang="pl-PL" sz="3200" noProof="0" dirty="0">
                <a:solidFill>
                  <a:srgbClr val="FFC000"/>
                </a:solidFill>
              </a:rPr>
              <a:t>Metody związane z replikacją</a:t>
            </a:r>
            <a:endParaRPr lang="pl-PL" sz="3200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409700"/>
            <a:ext cx="8293100" cy="5083173"/>
          </a:xfrm>
        </p:spPr>
        <p:txBody>
          <a:bodyPr>
            <a:normAutofit fontScale="92500"/>
          </a:bodyPr>
          <a:lstStyle/>
          <a:p>
            <a:pPr lvl="1"/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Replikacja transakcyjna</a:t>
            </a:r>
          </a:p>
          <a:p>
            <a:pPr lvl="2"/>
            <a:r>
              <a:rPr lang="pl-PL" dirty="0">
                <a:ea typeface="+mj-ea"/>
                <a:cs typeface="+mj-cs"/>
              </a:rPr>
              <a:t>Usunięcia danych są natychmiast propagowane. Zachowana spójność danych</a:t>
            </a:r>
          </a:p>
          <a:p>
            <a:pPr lvl="1"/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Peer-to-</a:t>
            </a:r>
            <a:r>
              <a:rPr lang="pl-PL" dirty="0" err="1">
                <a:solidFill>
                  <a:srgbClr val="FFC000"/>
                </a:solidFill>
                <a:ea typeface="+mj-ea"/>
                <a:cs typeface="+mj-cs"/>
              </a:rPr>
              <a:t>peer</a:t>
            </a:r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 (P2P)</a:t>
            </a:r>
          </a:p>
          <a:p>
            <a:pPr lvl="2"/>
            <a:r>
              <a:rPr lang="pl-PL" sz="2100" dirty="0">
                <a:ea typeface="+mj-ea"/>
                <a:cs typeface="+mj-cs"/>
              </a:rPr>
              <a:t>Usunięcia są propagowane między równorzędnymi serwerami. Możliwe konflikty</a:t>
            </a:r>
            <a:endParaRPr lang="pl-PL" dirty="0">
              <a:solidFill>
                <a:srgbClr val="FFC000"/>
              </a:solidFill>
              <a:ea typeface="+mj-ea"/>
              <a:cs typeface="+mj-cs"/>
            </a:endParaRPr>
          </a:p>
          <a:p>
            <a:pPr lvl="1"/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Replikacja transakcyjna z aktualizacjami subskrybentów</a:t>
            </a:r>
          </a:p>
          <a:p>
            <a:pPr lvl="2"/>
            <a:r>
              <a:rPr lang="pl-PL" sz="2100" dirty="0" err="1">
                <a:ea typeface="+mj-ea"/>
                <a:cs typeface="+mj-cs"/>
              </a:rPr>
              <a:t>Subscriber</a:t>
            </a:r>
            <a:r>
              <a:rPr lang="pl-PL" sz="2100" dirty="0">
                <a:ea typeface="+mj-ea"/>
                <a:cs typeface="+mj-cs"/>
              </a:rPr>
              <a:t> może usuwać dane, a zmiany są przesyłane do </a:t>
            </a:r>
            <a:r>
              <a:rPr lang="pl-PL" sz="2100" dirty="0" err="1">
                <a:ea typeface="+mj-ea"/>
                <a:cs typeface="+mj-cs"/>
              </a:rPr>
              <a:t>Publishera</a:t>
            </a:r>
            <a:endParaRPr lang="pl-PL" dirty="0">
              <a:solidFill>
                <a:srgbClr val="FFC000"/>
              </a:solidFill>
              <a:ea typeface="+mj-ea"/>
              <a:cs typeface="+mj-cs"/>
            </a:endParaRPr>
          </a:p>
          <a:p>
            <a:pPr lvl="1"/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Replikacja migawkowa (</a:t>
            </a:r>
            <a:r>
              <a:rPr lang="pl-PL" dirty="0" err="1">
                <a:solidFill>
                  <a:srgbClr val="FFC000"/>
                </a:solidFill>
                <a:ea typeface="+mj-ea"/>
                <a:cs typeface="+mj-cs"/>
              </a:rPr>
              <a:t>snapshot</a:t>
            </a:r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)</a:t>
            </a:r>
          </a:p>
          <a:p>
            <a:pPr lvl="2"/>
            <a:r>
              <a:rPr lang="pl-PL" sz="2100" dirty="0">
                <a:ea typeface="+mj-ea"/>
                <a:cs typeface="+mj-cs"/>
              </a:rPr>
              <a:t>Usunięcia są widoczne dopiero przy kolejnej synchronizacji pełnej migawki</a:t>
            </a:r>
          </a:p>
          <a:p>
            <a:pPr lvl="1"/>
            <a:r>
              <a:rPr lang="pl-PL" dirty="0" err="1">
                <a:solidFill>
                  <a:srgbClr val="FFC000"/>
                </a:solidFill>
                <a:ea typeface="+mj-ea"/>
                <a:cs typeface="+mj-cs"/>
              </a:rPr>
              <a:t>Merge</a:t>
            </a:r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 </a:t>
            </a:r>
            <a:r>
              <a:rPr lang="pl-PL" dirty="0" err="1">
                <a:solidFill>
                  <a:srgbClr val="FFC000"/>
                </a:solidFill>
                <a:ea typeface="+mj-ea"/>
                <a:cs typeface="+mj-cs"/>
              </a:rPr>
              <a:t>replication</a:t>
            </a:r>
            <a:endParaRPr lang="pl-PL" dirty="0">
              <a:solidFill>
                <a:srgbClr val="FFC000"/>
              </a:solidFill>
              <a:ea typeface="+mj-ea"/>
              <a:cs typeface="+mj-cs"/>
            </a:endParaRPr>
          </a:p>
          <a:p>
            <a:pPr lvl="2"/>
            <a:r>
              <a:rPr lang="pl-PL" sz="2100" dirty="0">
                <a:ea typeface="+mj-ea"/>
                <a:cs typeface="+mj-cs"/>
              </a:rPr>
              <a:t>Usunięcia mogą wystąpić na różnych serwerach, a następnie są synchronizowane, co może prowadzić do konfliktów.</a:t>
            </a:r>
          </a:p>
          <a:p>
            <a:pPr lvl="1"/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Replikacja heterogeniczna</a:t>
            </a:r>
          </a:p>
          <a:p>
            <a:pPr lvl="2"/>
            <a:r>
              <a:rPr lang="pl-PL" sz="2100" dirty="0">
                <a:ea typeface="+mj-ea"/>
                <a:cs typeface="+mj-cs"/>
              </a:rPr>
              <a:t>Usunięcia są propagowane między serwerami SQL Server i innymi systemami (np. Oracle). Może wymagać dodatkowych mechanizmów zarządzania.</a:t>
            </a:r>
            <a:endParaRPr lang="en-US" sz="210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4137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429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6833894" cy="831214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C000"/>
                </a:solidFill>
              </a:rPr>
              <a:t>Podsumowanie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409700"/>
            <a:ext cx="8375650" cy="4767263"/>
          </a:xfrm>
        </p:spPr>
        <p:txBody>
          <a:bodyPr>
            <a:normAutofit fontScale="92500" lnSpcReduction="10000"/>
          </a:bodyPr>
          <a:lstStyle/>
          <a:p>
            <a:r>
              <a:rPr lang="pl-PL" noProof="0" dirty="0">
                <a:solidFill>
                  <a:srgbClr val="FFC000"/>
                </a:solidFill>
              </a:rPr>
              <a:t>Metody bezpośrednie</a:t>
            </a:r>
            <a:r>
              <a:rPr lang="pl-PL" noProof="0" dirty="0"/>
              <a:t> </a:t>
            </a:r>
          </a:p>
          <a:p>
            <a:pPr lvl="1"/>
            <a:r>
              <a:rPr lang="pl-PL" noProof="0" dirty="0"/>
              <a:t>Usuwają dane bez dodatkowych kroków</a:t>
            </a:r>
          </a:p>
          <a:p>
            <a:r>
              <a:rPr lang="pl-PL" noProof="0" dirty="0">
                <a:solidFill>
                  <a:srgbClr val="FFC000"/>
                </a:solidFill>
              </a:rPr>
              <a:t>Metody pośrednie</a:t>
            </a:r>
            <a:r>
              <a:rPr lang="pl-PL" noProof="0" dirty="0"/>
              <a:t> </a:t>
            </a:r>
          </a:p>
          <a:p>
            <a:pPr lvl="1"/>
            <a:r>
              <a:rPr lang="pl-PL" noProof="0" dirty="0"/>
              <a:t>Wymagają dodatkowych kroków lub użycia pomocniczych struktur danych</a:t>
            </a:r>
          </a:p>
          <a:p>
            <a:r>
              <a:rPr lang="pl-PL" noProof="0" dirty="0">
                <a:solidFill>
                  <a:srgbClr val="FFC000"/>
                </a:solidFill>
              </a:rPr>
              <a:t>Metody logiczne (</a:t>
            </a:r>
            <a:r>
              <a:rPr lang="pl-PL" noProof="0" dirty="0" err="1">
                <a:solidFill>
                  <a:srgbClr val="FFC000"/>
                </a:solidFill>
              </a:rPr>
              <a:t>soft</a:t>
            </a:r>
            <a:r>
              <a:rPr lang="pl-PL" noProof="0" dirty="0">
                <a:solidFill>
                  <a:srgbClr val="FFC000"/>
                </a:solidFill>
              </a:rPr>
              <a:t> </a:t>
            </a:r>
            <a:r>
              <a:rPr lang="pl-PL" noProof="0" dirty="0" err="1">
                <a:solidFill>
                  <a:srgbClr val="FFC000"/>
                </a:solidFill>
              </a:rPr>
              <a:t>delete</a:t>
            </a:r>
            <a:r>
              <a:rPr lang="pl-PL" noProof="0" dirty="0">
                <a:solidFill>
                  <a:srgbClr val="FFC000"/>
                </a:solidFill>
              </a:rPr>
              <a:t>)</a:t>
            </a:r>
            <a:r>
              <a:rPr lang="pl-PL" noProof="0" dirty="0"/>
              <a:t> </a:t>
            </a:r>
          </a:p>
          <a:p>
            <a:pPr lvl="1"/>
            <a:r>
              <a:rPr lang="pl-PL" noProof="0" dirty="0"/>
              <a:t>Dane są oznaczane jako usunięte, ale nie są fizycznie usuwane</a:t>
            </a:r>
          </a:p>
          <a:p>
            <a:r>
              <a:rPr lang="pl-PL" noProof="0" dirty="0">
                <a:solidFill>
                  <a:srgbClr val="FFC000"/>
                </a:solidFill>
              </a:rPr>
              <a:t>Metody oparte na partycjonowaniu lub archiwizacji</a:t>
            </a:r>
            <a:endParaRPr lang="pl-PL" noProof="0" dirty="0"/>
          </a:p>
          <a:p>
            <a:pPr lvl="1"/>
            <a:r>
              <a:rPr lang="pl-PL" noProof="0" dirty="0"/>
              <a:t> Przenoszenie lub usuwanie danych na poziomie partycji</a:t>
            </a:r>
          </a:p>
          <a:p>
            <a:r>
              <a:rPr lang="pl-PL" noProof="0" dirty="0">
                <a:solidFill>
                  <a:srgbClr val="FFC000"/>
                </a:solidFill>
              </a:rPr>
              <a:t>Metody mieszane</a:t>
            </a:r>
            <a:r>
              <a:rPr lang="pl-PL" noProof="0" dirty="0"/>
              <a:t> </a:t>
            </a:r>
          </a:p>
          <a:p>
            <a:pPr lvl="1"/>
            <a:r>
              <a:rPr lang="pl-PL" noProof="0" dirty="0"/>
              <a:t>techniki, które łączą różne podejścia do usuwania danych</a:t>
            </a:r>
          </a:p>
          <a:p>
            <a:r>
              <a:rPr lang="pl-PL" noProof="0" dirty="0">
                <a:solidFill>
                  <a:srgbClr val="FFC000"/>
                </a:solidFill>
              </a:rPr>
              <a:t>Metody związane z replikacją</a:t>
            </a:r>
            <a:r>
              <a:rPr lang="pl-PL" noProof="0" dirty="0"/>
              <a:t> </a:t>
            </a:r>
          </a:p>
          <a:p>
            <a:pPr lvl="1"/>
            <a:r>
              <a:rPr lang="pl-PL" noProof="0" dirty="0"/>
              <a:t>Uwzględniają synchronizację danych między serwerami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465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baby yoda from star wars is wrapped in a blanket and saying thank you .">
            <a:extLst>
              <a:ext uri="{FF2B5EF4-FFF2-40B4-BE49-F238E27FC236}">
                <a16:creationId xmlns:a16="http://schemas.microsoft.com/office/drawing/2014/main" id="{0DD6FD86-2222-7198-C23F-565FE7437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114" y="1740671"/>
            <a:ext cx="5216471" cy="303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39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6" descr="Ilustracja">
            <a:extLst>
              <a:ext uri="{FF2B5EF4-FFF2-40B4-BE49-F238E27FC236}">
                <a16:creationId xmlns:a16="http://schemas.microsoft.com/office/drawing/2014/main" id="{7F30C1D3-683D-C1D0-D8E5-1896AC28AE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a 8">
            <a:extLst>
              <a:ext uri="{FF2B5EF4-FFF2-40B4-BE49-F238E27FC236}">
                <a16:creationId xmlns:a16="http://schemas.microsoft.com/office/drawing/2014/main" id="{11342A79-9EF4-C763-0807-8AD0E042B630}"/>
              </a:ext>
            </a:extLst>
          </p:cNvPr>
          <p:cNvGrpSpPr/>
          <p:nvPr/>
        </p:nvGrpSpPr>
        <p:grpSpPr>
          <a:xfrm>
            <a:off x="3464826" y="1587381"/>
            <a:ext cx="2745730" cy="1058303"/>
            <a:chOff x="4619765" y="1259683"/>
            <a:chExt cx="3660973" cy="141107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39DC4CD-C524-8DBD-629B-0ED570B19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601" y="2003718"/>
              <a:ext cx="2915671" cy="66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155C6877-48CA-2860-E975-694DC23E446A}"/>
                </a:ext>
              </a:extLst>
            </p:cNvPr>
            <p:cNvSpPr txBox="1">
              <a:spLocks/>
            </p:cNvSpPr>
            <p:nvPr/>
          </p:nvSpPr>
          <p:spPr>
            <a:xfrm>
              <a:off x="4619765" y="1259683"/>
              <a:ext cx="366097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SILVER SPO</a:t>
              </a:r>
              <a:r>
                <a:rPr lang="en-US" sz="2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</a:t>
              </a:r>
              <a:r>
                <a:rPr lang="pl-PL" sz="2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SOR</a:t>
              </a:r>
            </a:p>
          </p:txBody>
        </p:sp>
      </p:grpSp>
      <p:pic>
        <p:nvPicPr>
          <p:cNvPr id="12" name="Picture 4">
            <a:extLst>
              <a:ext uri="{FF2B5EF4-FFF2-40B4-BE49-F238E27FC236}">
                <a16:creationId xmlns:a16="http://schemas.microsoft.com/office/drawing/2014/main" id="{E2F24C4D-092C-0F9E-BD8A-12E6354EC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07" y="3615538"/>
            <a:ext cx="620342" cy="43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45B0DC45-FB09-B0BC-B5ED-DE570DCB3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30" y="3684785"/>
            <a:ext cx="853252" cy="30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75B4AC1B-72C2-296C-6670-F8B70C623C73}"/>
              </a:ext>
            </a:extLst>
          </p:cNvPr>
          <p:cNvSpPr txBox="1"/>
          <p:nvPr/>
        </p:nvSpPr>
        <p:spPr>
          <a:xfrm>
            <a:off x="3816256" y="3140687"/>
            <a:ext cx="20567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BRONZE SPO</a:t>
            </a:r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pl-PL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SORS</a:t>
            </a:r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58787AC0-81A5-C644-79E3-F8C283D72A4D}"/>
              </a:ext>
            </a:extLst>
          </p:cNvPr>
          <p:cNvGrpSpPr/>
          <p:nvPr/>
        </p:nvGrpSpPr>
        <p:grpSpPr>
          <a:xfrm>
            <a:off x="946357" y="4920810"/>
            <a:ext cx="7722282" cy="1502552"/>
            <a:chOff x="1261809" y="4576667"/>
            <a:chExt cx="10296376" cy="2003403"/>
          </a:xfrm>
        </p:grpSpPr>
        <p:pic>
          <p:nvPicPr>
            <p:cNvPr id="16" name="Picture 10" descr="PyData">
              <a:extLst>
                <a:ext uri="{FF2B5EF4-FFF2-40B4-BE49-F238E27FC236}">
                  <a16:creationId xmlns:a16="http://schemas.microsoft.com/office/drawing/2014/main" id="{79728034-4D02-0C47-3AB1-7F92C9D6B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6580" y="4576667"/>
              <a:ext cx="3561605" cy="2003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60DEB14F-9830-5CC4-7E2B-B2243F9F0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9233" y="5010670"/>
              <a:ext cx="2533533" cy="1135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pole tekstowe 17">
              <a:extLst>
                <a:ext uri="{FF2B5EF4-FFF2-40B4-BE49-F238E27FC236}">
                  <a16:creationId xmlns:a16="http://schemas.microsoft.com/office/drawing/2014/main" id="{4CCC95B6-0982-64A8-3B97-AF1B4D0A066A}"/>
                </a:ext>
              </a:extLst>
            </p:cNvPr>
            <p:cNvSpPr txBox="1"/>
            <p:nvPr/>
          </p:nvSpPr>
          <p:spPr>
            <a:xfrm>
              <a:off x="5449272" y="4689104"/>
              <a:ext cx="15503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5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PARTNERS</a:t>
              </a:r>
            </a:p>
          </p:txBody>
        </p:sp>
        <p:pic>
          <p:nvPicPr>
            <p:cNvPr id="19" name="Grafika 18">
              <a:extLst>
                <a:ext uri="{FF2B5EF4-FFF2-40B4-BE49-F238E27FC236}">
                  <a16:creationId xmlns:a16="http://schemas.microsoft.com/office/drawing/2014/main" id="{64DDA2C7-BCB4-9564-5E3A-AA1636F4E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1809" y="5280674"/>
              <a:ext cx="2305615" cy="595390"/>
            </a:xfrm>
            <a:prstGeom prst="rect">
              <a:avLst/>
            </a:prstGeom>
          </p:spPr>
        </p:pic>
      </p:grpSp>
      <p:pic>
        <p:nvPicPr>
          <p:cNvPr id="20" name="Obraz 19" descr="Obraz zawierający tekst, zrzut ekranu, Grafika, projekt graficzny">
            <a:extLst>
              <a:ext uri="{FF2B5EF4-FFF2-40B4-BE49-F238E27FC236}">
                <a16:creationId xmlns:a16="http://schemas.microsoft.com/office/drawing/2014/main" id="{14E50DC7-C20E-AED1-73DD-0D67EDD194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" y="-290816"/>
            <a:ext cx="2253374" cy="150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4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9A3C482-8444-C828-CDF8-BE879DCCE6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295" y="1077112"/>
            <a:ext cx="3072230" cy="307223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B5972B2F-657A-612E-6D52-2875FCBEE5D7}"/>
              </a:ext>
            </a:extLst>
          </p:cNvPr>
          <p:cNvSpPr txBox="1"/>
          <p:nvPr/>
        </p:nvSpPr>
        <p:spPr>
          <a:xfrm>
            <a:off x="3531498" y="983335"/>
            <a:ext cx="574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FC000"/>
                </a:solidFill>
                <a:latin typeface="Oswald" pitchFamily="2" charset="-18"/>
                <a:ea typeface="+mj-ea"/>
                <a:cs typeface="+mj-cs"/>
              </a:rPr>
              <a:t>Mariusz Wójcik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906BF50A-EA93-6F89-619C-0F2718F9D712}"/>
              </a:ext>
            </a:extLst>
          </p:cNvPr>
          <p:cNvSpPr txBox="1"/>
          <p:nvPr/>
        </p:nvSpPr>
        <p:spPr>
          <a:xfrm>
            <a:off x="3522910" y="1433328"/>
            <a:ext cx="4535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kern="700" spc="-70" dirty="0">
                <a:solidFill>
                  <a:schemeClr val="bg1"/>
                </a:solidFill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Senior </a:t>
            </a:r>
            <a:r>
              <a:rPr lang="pl-PL" sz="2000" kern="700" spc="-70" dirty="0" err="1">
                <a:solidFill>
                  <a:schemeClr val="bg1"/>
                </a:solidFill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Azure</a:t>
            </a:r>
            <a:r>
              <a:rPr lang="pl-PL" sz="2000" kern="700" spc="-70" dirty="0">
                <a:solidFill>
                  <a:schemeClr val="bg1"/>
                </a:solidFill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 Solution </a:t>
            </a:r>
            <a:r>
              <a:rPr lang="pl-PL" sz="2000" kern="700" spc="-70" dirty="0" err="1">
                <a:solidFill>
                  <a:schemeClr val="bg1"/>
                </a:solidFill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Engineer</a:t>
            </a:r>
            <a:r>
              <a:rPr lang="pl-PL" sz="2000" kern="700" spc="-70" dirty="0">
                <a:solidFill>
                  <a:schemeClr val="bg1"/>
                </a:solidFill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 w C&amp;F</a:t>
            </a:r>
          </a:p>
          <a:p>
            <a:r>
              <a:rPr lang="pl-PL" sz="2000" kern="700" spc="-70" dirty="0">
                <a:solidFill>
                  <a:schemeClr val="bg1"/>
                </a:solidFill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Członek zarządu Data </a:t>
            </a:r>
            <a:r>
              <a:rPr lang="pl-PL" sz="2000" kern="700" spc="-70" dirty="0" err="1">
                <a:solidFill>
                  <a:schemeClr val="bg1"/>
                </a:solidFill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Community</a:t>
            </a:r>
            <a:r>
              <a:rPr lang="pl-PL" sz="2000" kern="700" spc="-70" dirty="0">
                <a:solidFill>
                  <a:schemeClr val="bg1"/>
                </a:solidFill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 Poland</a:t>
            </a:r>
          </a:p>
          <a:p>
            <a:r>
              <a:rPr lang="pl-PL" sz="2000" kern="700" spc="-70" dirty="0">
                <a:solidFill>
                  <a:schemeClr val="bg1"/>
                </a:solidFill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Lider oddziału Bydgoszcz i Toruń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9001852-EF09-F4A0-9C60-DBA2327E479B}"/>
              </a:ext>
            </a:extLst>
          </p:cNvPr>
          <p:cNvSpPr txBox="1"/>
          <p:nvPr/>
        </p:nvSpPr>
        <p:spPr>
          <a:xfrm>
            <a:off x="3531498" y="2811312"/>
            <a:ext cx="4240902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pl-PL" sz="2400" dirty="0">
                <a:solidFill>
                  <a:srgbClr val="FFC000"/>
                </a:solidFill>
                <a:latin typeface="Oswald" pitchFamily="2" charset="-18"/>
                <a:ea typeface="+mj-ea"/>
                <a:cs typeface="+mj-cs"/>
              </a:rPr>
              <a:t>E-mail</a:t>
            </a:r>
          </a:p>
          <a:p>
            <a:pPr>
              <a:lnSpc>
                <a:spcPct val="80000"/>
              </a:lnSpc>
            </a:pPr>
            <a:r>
              <a:rPr lang="pl-PL" sz="2000" kern="700" spc="-70" dirty="0">
                <a:solidFill>
                  <a:schemeClr val="bg1"/>
                </a:solidFill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Mariusz.wojcik@datacommunity.pl</a:t>
            </a:r>
          </a:p>
          <a:p>
            <a:pPr>
              <a:lnSpc>
                <a:spcPct val="80000"/>
              </a:lnSpc>
            </a:pPr>
            <a:endParaRPr lang="pl-PL" sz="1600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>
              <a:lnSpc>
                <a:spcPct val="80000"/>
              </a:lnSpc>
            </a:pPr>
            <a:r>
              <a:rPr lang="pl-PL" sz="2400" dirty="0">
                <a:solidFill>
                  <a:srgbClr val="FFC000"/>
                </a:solidFill>
                <a:latin typeface="Oswald" pitchFamily="2" charset="-18"/>
                <a:ea typeface="+mj-ea"/>
                <a:cs typeface="+mj-cs"/>
              </a:rPr>
              <a:t>LinkedIn</a:t>
            </a:r>
          </a:p>
          <a:p>
            <a:pPr>
              <a:lnSpc>
                <a:spcPct val="80000"/>
              </a:lnSpc>
            </a:pPr>
            <a:r>
              <a:rPr lang="pl-PL" sz="2000" kern="700" spc="-70" dirty="0">
                <a:solidFill>
                  <a:schemeClr val="bg1"/>
                </a:solidFill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https://www.linkedin.com/in/mariusz-wojcik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0DBA069-695C-3CDD-0B7D-0237CD035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20294" y="471079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icrosoft Certified: Azure Administrator Associate">
            <a:extLst>
              <a:ext uri="{FF2B5EF4-FFF2-40B4-BE49-F238E27FC236}">
                <a16:creationId xmlns:a16="http://schemas.microsoft.com/office/drawing/2014/main" id="{F8380790-1902-A9C0-B4AE-40B7FBC7F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336" y="469445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MCSA: SQL Server 2012/2014 - Certified 2018">
            <a:extLst>
              <a:ext uri="{FF2B5EF4-FFF2-40B4-BE49-F238E27FC236}">
                <a16:creationId xmlns:a16="http://schemas.microsoft.com/office/drawing/2014/main" id="{4BC9C269-DD8A-EE63-749A-06CE3D57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877" y="47083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CSE: Data Management and Analytics — Certified 2020">
            <a:extLst>
              <a:ext uri="{FF2B5EF4-FFF2-40B4-BE49-F238E27FC236}">
                <a16:creationId xmlns:a16="http://schemas.microsoft.com/office/drawing/2014/main" id="{8C2DA676-B8DB-C697-5BA3-F8E617CD0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770" y="47083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Certified: Azure Data Fundamentals badge image. Issued by Microsoft">
            <a:extLst>
              <a:ext uri="{FF2B5EF4-FFF2-40B4-BE49-F238E27FC236}">
                <a16:creationId xmlns:a16="http://schemas.microsoft.com/office/drawing/2014/main" id="{5B54A2EE-03D6-4CC4-19B7-BBC51C0A8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15" y="469560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4A1A46D-43FC-FE51-5034-A326039E5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835" y="470838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icrosoft Certified: Azure Database Administrator Associate badge image. Issued by Microsoft">
            <a:extLst>
              <a:ext uri="{FF2B5EF4-FFF2-40B4-BE49-F238E27FC236}">
                <a16:creationId xmlns:a16="http://schemas.microsoft.com/office/drawing/2014/main" id="{E3314CAF-47C7-44B9-1AC5-0DE7BB34E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553" y="46981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383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6833894" cy="831214"/>
          </a:xfrm>
        </p:spPr>
        <p:txBody>
          <a:bodyPr/>
          <a:lstStyle/>
          <a:p>
            <a:r>
              <a:rPr lang="en-US" noProof="0" dirty="0">
                <a:solidFill>
                  <a:srgbClr val="FFC000"/>
                </a:solidFill>
              </a:rPr>
              <a:t>Po co </a:t>
            </a:r>
            <a:r>
              <a:rPr lang="en-US" noProof="0" dirty="0" err="1">
                <a:solidFill>
                  <a:srgbClr val="FFC000"/>
                </a:solidFill>
              </a:rPr>
              <a:t>usuwać</a:t>
            </a:r>
            <a:r>
              <a:rPr lang="en-US" noProof="0" dirty="0">
                <a:solidFill>
                  <a:srgbClr val="FFC000"/>
                </a:solidFill>
              </a:rPr>
              <a:t> </a:t>
            </a:r>
            <a:r>
              <a:rPr lang="en-US" noProof="0" dirty="0" err="1">
                <a:solidFill>
                  <a:srgbClr val="FFC000"/>
                </a:solidFill>
              </a:rPr>
              <a:t>dane</a:t>
            </a:r>
            <a:r>
              <a:rPr lang="en-US" noProof="0" dirty="0">
                <a:solidFill>
                  <a:srgbClr val="FFC000"/>
                </a:solidFill>
              </a:rPr>
              <a:t>?</a:t>
            </a:r>
            <a:endParaRPr lang="pl-PL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409700"/>
            <a:ext cx="8197850" cy="4767263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pl-PL" sz="2600" dirty="0">
                <a:solidFill>
                  <a:srgbClr val="FFC000"/>
                </a:solidFill>
                <a:ea typeface="+mj-ea"/>
                <a:cs typeface="+mj-cs"/>
              </a:rPr>
              <a:t>Oszczędność</a:t>
            </a:r>
            <a:r>
              <a:rPr lang="pl-PL" sz="2600" noProof="0" dirty="0"/>
              <a:t> </a:t>
            </a:r>
            <a:r>
              <a:rPr lang="pl-PL" sz="2600" dirty="0">
                <a:solidFill>
                  <a:srgbClr val="FFC000"/>
                </a:solidFill>
                <a:ea typeface="+mj-ea"/>
                <a:cs typeface="+mj-cs"/>
              </a:rPr>
              <a:t>zasobów</a:t>
            </a:r>
            <a:endParaRPr lang="en-US" sz="2600" dirty="0">
              <a:solidFill>
                <a:srgbClr val="FFC000"/>
              </a:solidFill>
              <a:ea typeface="+mj-ea"/>
              <a:cs typeface="+mj-cs"/>
            </a:endParaRPr>
          </a:p>
          <a:p>
            <a:pPr lvl="2"/>
            <a:r>
              <a:rPr lang="pl-PL" noProof="0" dirty="0"/>
              <a:t>Usuwanie niepotrzebnych lub przestarzałych danych zwalnia miejsce na dyskach i zmniejsza zużycie pamięci</a:t>
            </a:r>
            <a:endParaRPr lang="en-US" noProof="0" dirty="0"/>
          </a:p>
          <a:p>
            <a:pPr lvl="1"/>
            <a:endParaRPr lang="en-US" noProof="0" dirty="0"/>
          </a:p>
          <a:p>
            <a:pPr lvl="1"/>
            <a:r>
              <a:rPr lang="pl-PL" sz="2600" dirty="0">
                <a:solidFill>
                  <a:srgbClr val="FFC000"/>
                </a:solidFill>
                <a:ea typeface="+mj-ea"/>
                <a:cs typeface="+mj-cs"/>
              </a:rPr>
              <a:t>Wydajność</a:t>
            </a:r>
            <a:r>
              <a:rPr lang="pl-PL" noProof="0" dirty="0"/>
              <a:t> </a:t>
            </a:r>
            <a:endParaRPr lang="en-US" noProof="0" dirty="0"/>
          </a:p>
          <a:p>
            <a:pPr lvl="2"/>
            <a:r>
              <a:rPr lang="pl-PL" noProof="0" dirty="0"/>
              <a:t>Zbyt duże ilości danych mogą obniżać wydajność zapytań i operacji na bazie danych</a:t>
            </a:r>
            <a:endParaRPr lang="en-US" noProof="0" dirty="0"/>
          </a:p>
          <a:p>
            <a:pPr lvl="1"/>
            <a:endParaRPr lang="en-US" noProof="0" dirty="0"/>
          </a:p>
          <a:p>
            <a:pPr lvl="1"/>
            <a:r>
              <a:rPr lang="pl-PL" sz="2600" dirty="0">
                <a:solidFill>
                  <a:srgbClr val="FFC000"/>
                </a:solidFill>
                <a:ea typeface="+mj-ea"/>
                <a:cs typeface="+mj-cs"/>
              </a:rPr>
              <a:t>Zgodność</a:t>
            </a:r>
            <a:r>
              <a:rPr lang="pl-PL" noProof="0" dirty="0"/>
              <a:t> </a:t>
            </a:r>
            <a:r>
              <a:rPr lang="pl-PL" sz="2600" dirty="0">
                <a:solidFill>
                  <a:srgbClr val="FFC000"/>
                </a:solidFill>
                <a:ea typeface="+mj-ea"/>
                <a:cs typeface="+mj-cs"/>
              </a:rPr>
              <a:t>z przepisami</a:t>
            </a:r>
            <a:r>
              <a:rPr lang="pl-PL" noProof="0" dirty="0"/>
              <a:t> </a:t>
            </a:r>
            <a:endParaRPr lang="en-US" noProof="0" dirty="0"/>
          </a:p>
          <a:p>
            <a:pPr lvl="2"/>
            <a:r>
              <a:rPr lang="pl-PL" noProof="0" dirty="0"/>
              <a:t>W niektórych przypadkach, np. RODO (GDPR), konieczne jest usunięcie danych osobowych</a:t>
            </a:r>
            <a:endParaRPr lang="en-US" noProof="0" dirty="0"/>
          </a:p>
          <a:p>
            <a:pPr lvl="1"/>
            <a:endParaRPr lang="en-US" noProof="0" dirty="0"/>
          </a:p>
          <a:p>
            <a:pPr lvl="1"/>
            <a:r>
              <a:rPr lang="pl-PL" sz="2600" dirty="0">
                <a:solidFill>
                  <a:srgbClr val="FFC000"/>
                </a:solidFill>
                <a:ea typeface="+mj-ea"/>
                <a:cs typeface="+mj-cs"/>
              </a:rPr>
              <a:t>Bezpieczeństwo</a:t>
            </a:r>
            <a:r>
              <a:rPr lang="pl-PL" noProof="0" dirty="0"/>
              <a:t> </a:t>
            </a:r>
            <a:endParaRPr lang="en-US" noProof="0" dirty="0"/>
          </a:p>
          <a:p>
            <a:pPr lvl="2"/>
            <a:r>
              <a:rPr lang="pl-PL" noProof="0" dirty="0"/>
              <a:t>Usuwanie wrażliwych lub przestarzałych danych minimalizuje ryzyko wycieków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63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6833894" cy="831214"/>
          </a:xfrm>
        </p:spPr>
        <p:txBody>
          <a:bodyPr/>
          <a:lstStyle/>
          <a:p>
            <a:r>
              <a:rPr lang="pl-PL" noProof="0" dirty="0">
                <a:solidFill>
                  <a:srgbClr val="FFC000"/>
                </a:solidFill>
              </a:rPr>
              <a:t>Co może pójść nie tak</a:t>
            </a:r>
            <a:r>
              <a:rPr lang="en-US" noProof="0" dirty="0">
                <a:solidFill>
                  <a:srgbClr val="FFC000"/>
                </a:solidFill>
              </a:rPr>
              <a:t>?</a:t>
            </a:r>
            <a:endParaRPr lang="pl-PL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1409700"/>
            <a:ext cx="8432800" cy="5397500"/>
          </a:xfrm>
        </p:spPr>
        <p:txBody>
          <a:bodyPr>
            <a:normAutofit/>
          </a:bodyPr>
          <a:lstStyle/>
          <a:p>
            <a:pPr lvl="1"/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Naruszenie integralności referencyjnej</a:t>
            </a:r>
          </a:p>
          <a:p>
            <a:pPr lvl="2"/>
            <a:r>
              <a:rPr lang="pl-PL" sz="1900" dirty="0"/>
              <a:t>(</a:t>
            </a:r>
            <a:r>
              <a:rPr lang="pl-PL" sz="1900" dirty="0" err="1"/>
              <a:t>Orphaned</a:t>
            </a:r>
            <a:r>
              <a:rPr lang="pl-PL" sz="1900" dirty="0"/>
              <a:t> </a:t>
            </a:r>
            <a:r>
              <a:rPr lang="pl-PL" sz="1900" dirty="0" err="1"/>
              <a:t>record</a:t>
            </a:r>
            <a:r>
              <a:rPr lang="pl-PL" sz="1900" dirty="0"/>
              <a:t>) -&gt; </a:t>
            </a:r>
            <a:r>
              <a:rPr lang="pl-PL" sz="1900" dirty="0">
                <a:solidFill>
                  <a:srgbClr val="00B0F0"/>
                </a:solidFill>
              </a:rPr>
              <a:t>ON DELETE CASCADE</a:t>
            </a:r>
          </a:p>
          <a:p>
            <a:pPr lvl="2"/>
            <a:endParaRPr lang="pl-PL" sz="1900" dirty="0"/>
          </a:p>
          <a:p>
            <a:pPr lvl="1"/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Blokady i problemy z wydajnością</a:t>
            </a:r>
          </a:p>
          <a:p>
            <a:pPr lvl="2"/>
            <a:r>
              <a:rPr lang="pl-PL" sz="1900" dirty="0"/>
              <a:t>Usuwanie dużych ilości danych jednocześnie może prowadzić do </a:t>
            </a:r>
            <a:r>
              <a:rPr lang="pl-PL" sz="1900" dirty="0">
                <a:solidFill>
                  <a:srgbClr val="FF0000"/>
                </a:solidFill>
              </a:rPr>
              <a:t>blokad</a:t>
            </a:r>
            <a:r>
              <a:rPr lang="pl-PL" sz="1900" dirty="0"/>
              <a:t>, </a:t>
            </a:r>
            <a:r>
              <a:rPr lang="pl-PL" sz="1900" dirty="0" err="1">
                <a:solidFill>
                  <a:srgbClr val="FF0000"/>
                </a:solidFill>
              </a:rPr>
              <a:t>deadlocków</a:t>
            </a:r>
            <a:r>
              <a:rPr lang="pl-PL" sz="1900" dirty="0"/>
              <a:t> oraz znaczącego </a:t>
            </a:r>
            <a:r>
              <a:rPr lang="pl-PL" sz="1900" dirty="0">
                <a:solidFill>
                  <a:srgbClr val="FF0000"/>
                </a:solidFill>
              </a:rPr>
              <a:t>obciążenia dziennika transakcji</a:t>
            </a:r>
          </a:p>
          <a:p>
            <a:pPr lvl="1"/>
            <a:endParaRPr lang="pl-PL" dirty="0">
              <a:solidFill>
                <a:srgbClr val="FFC000"/>
              </a:solidFill>
              <a:ea typeface="+mj-ea"/>
              <a:cs typeface="+mj-cs"/>
            </a:endParaRPr>
          </a:p>
          <a:p>
            <a:pPr lvl="1"/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Problemy z przywracaniem </a:t>
            </a:r>
          </a:p>
          <a:p>
            <a:pPr lvl="2"/>
            <a:r>
              <a:rPr lang="pl-PL" sz="1900" dirty="0"/>
              <a:t>Jeśli usunięcie danych nastąpi bez kopii zapasowych, ich odzyskanie będzie trudne lub niemożliwe -&gt; </a:t>
            </a:r>
            <a:r>
              <a:rPr lang="pl-PL" sz="1900" dirty="0">
                <a:solidFill>
                  <a:srgbClr val="00B0F0"/>
                </a:solidFill>
              </a:rPr>
              <a:t>backup bazy i dziennika transakcji</a:t>
            </a:r>
          </a:p>
          <a:p>
            <a:pPr lvl="1"/>
            <a:endParaRPr lang="pl-PL" dirty="0">
              <a:solidFill>
                <a:srgbClr val="FFC000"/>
              </a:solidFill>
              <a:ea typeface="+mj-ea"/>
              <a:cs typeface="+mj-cs"/>
            </a:endParaRPr>
          </a:p>
          <a:p>
            <a:pPr lvl="1"/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Fizyczne zwolnienie miejsca</a:t>
            </a:r>
          </a:p>
          <a:p>
            <a:pPr lvl="2"/>
            <a:r>
              <a:rPr lang="pl-PL" sz="1900" dirty="0"/>
              <a:t>W SQL Server, usunięcie danych nie oznacza natychmiastowego zwolnienia miejsca na dysku -&gt; </a:t>
            </a:r>
            <a:r>
              <a:rPr lang="pl-PL" sz="1900" dirty="0">
                <a:solidFill>
                  <a:srgbClr val="00B0F0"/>
                </a:solidFill>
              </a:rPr>
              <a:t>INDEX REBUILD </a:t>
            </a:r>
            <a:r>
              <a:rPr lang="pl-PL" sz="1900" dirty="0"/>
              <a:t>lub </a:t>
            </a:r>
            <a:r>
              <a:rPr lang="pl-PL" sz="1900" dirty="0">
                <a:solidFill>
                  <a:srgbClr val="00B0F0"/>
                </a:solidFill>
              </a:rPr>
              <a:t>DBCC SHRINKFILE</a:t>
            </a:r>
            <a:endParaRPr lang="en-US" sz="1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51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6833894" cy="831214"/>
          </a:xfrm>
        </p:spPr>
        <p:txBody>
          <a:bodyPr/>
          <a:lstStyle/>
          <a:p>
            <a:r>
              <a:rPr lang="pl-PL" noProof="0" dirty="0">
                <a:solidFill>
                  <a:srgbClr val="FFC000"/>
                </a:solidFill>
              </a:rPr>
              <a:t>Metody bezpośrednie</a:t>
            </a:r>
            <a:r>
              <a:rPr lang="pl-PL" noProof="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409700"/>
            <a:ext cx="8197850" cy="4767263"/>
          </a:xfrm>
        </p:spPr>
        <p:txBody>
          <a:bodyPr>
            <a:normAutofit/>
          </a:bodyPr>
          <a:lstStyle/>
          <a:p>
            <a:pPr lvl="1"/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DELETE</a:t>
            </a:r>
            <a:r>
              <a:rPr lang="pl-PL" noProof="0" dirty="0"/>
              <a:t> </a:t>
            </a:r>
          </a:p>
          <a:p>
            <a:pPr lvl="2"/>
            <a:r>
              <a:rPr lang="pl-PL" noProof="0" dirty="0"/>
              <a:t>Usuwa wybrane wiersze z tabeli</a:t>
            </a:r>
          </a:p>
          <a:p>
            <a:pPr lvl="2"/>
            <a:r>
              <a:rPr lang="pl-PL" noProof="0" dirty="0"/>
              <a:t>możliwość cofnięcia (</a:t>
            </a:r>
            <a:r>
              <a:rPr lang="pl-PL" noProof="0" dirty="0" err="1"/>
              <a:t>rollback</a:t>
            </a:r>
            <a:r>
              <a:rPr lang="pl-PL" noProof="0" dirty="0"/>
              <a:t>)</a:t>
            </a:r>
          </a:p>
          <a:p>
            <a:pPr lvl="2"/>
            <a:r>
              <a:rPr lang="pl-PL" noProof="0" dirty="0"/>
              <a:t>Usuwanie wierszy powiązanych (ON DELETE CASCADE)</a:t>
            </a:r>
          </a:p>
          <a:p>
            <a:pPr lvl="1"/>
            <a:endParaRPr lang="pl-PL" noProof="0" dirty="0"/>
          </a:p>
          <a:p>
            <a:pPr lvl="1"/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TRUNCATE</a:t>
            </a:r>
            <a:r>
              <a:rPr lang="en-US" dirty="0">
                <a:solidFill>
                  <a:srgbClr val="FFC000"/>
                </a:solidFill>
                <a:ea typeface="+mj-ea"/>
                <a:cs typeface="+mj-cs"/>
              </a:rPr>
              <a:t> (table)</a:t>
            </a:r>
            <a:endParaRPr lang="pl-PL" dirty="0">
              <a:solidFill>
                <a:srgbClr val="FFC000"/>
              </a:solidFill>
              <a:ea typeface="+mj-ea"/>
              <a:cs typeface="+mj-cs"/>
            </a:endParaRPr>
          </a:p>
          <a:p>
            <a:pPr lvl="2"/>
            <a:r>
              <a:rPr lang="pl-PL" noProof="0" dirty="0"/>
              <a:t>Usuwa wszystkie wiersze</a:t>
            </a:r>
          </a:p>
          <a:p>
            <a:pPr lvl="2"/>
            <a:r>
              <a:rPr lang="pl-PL" noProof="0" dirty="0"/>
              <a:t>szybszy niż DELETE</a:t>
            </a:r>
          </a:p>
          <a:p>
            <a:pPr lvl="2"/>
            <a:r>
              <a:rPr lang="pl-PL" noProof="0" dirty="0"/>
              <a:t>bez cofania*</a:t>
            </a:r>
          </a:p>
          <a:p>
            <a:pPr lvl="1"/>
            <a:endParaRPr lang="pl-PL" noProof="0" dirty="0"/>
          </a:p>
          <a:p>
            <a:pPr lvl="1"/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DROP</a:t>
            </a:r>
            <a:r>
              <a:rPr lang="en-US" dirty="0">
                <a:solidFill>
                  <a:srgbClr val="FFC000"/>
                </a:solidFill>
                <a:ea typeface="+mj-ea"/>
                <a:cs typeface="+mj-cs"/>
              </a:rPr>
              <a:t> (table)</a:t>
            </a:r>
            <a:endParaRPr lang="pl-PL" dirty="0">
              <a:solidFill>
                <a:srgbClr val="FFC000"/>
              </a:solidFill>
              <a:ea typeface="+mj-ea"/>
              <a:cs typeface="+mj-cs"/>
            </a:endParaRPr>
          </a:p>
          <a:p>
            <a:pPr lvl="2"/>
            <a:r>
              <a:rPr lang="pl-PL" noProof="0" dirty="0"/>
              <a:t>Usuwa całą tabelę wraz z danymi i strukturą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376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6833894" cy="831214"/>
          </a:xfrm>
        </p:spPr>
        <p:txBody>
          <a:bodyPr/>
          <a:lstStyle/>
          <a:p>
            <a:r>
              <a:rPr lang="pl-PL" noProof="0" dirty="0">
                <a:solidFill>
                  <a:srgbClr val="FFC000"/>
                </a:solidFill>
              </a:rPr>
              <a:t>Metody pośrednie</a:t>
            </a:r>
            <a:endParaRPr lang="pl-PL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409700"/>
            <a:ext cx="8197850" cy="4767263"/>
          </a:xfrm>
        </p:spPr>
        <p:txBody>
          <a:bodyPr>
            <a:normAutofit/>
          </a:bodyPr>
          <a:lstStyle/>
          <a:p>
            <a:pPr lvl="1"/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Stosowanie tabel tymczasowych </a:t>
            </a:r>
          </a:p>
          <a:p>
            <a:pPr lvl="2"/>
            <a:r>
              <a:rPr lang="pl-PL" noProof="0" dirty="0"/>
              <a:t>Przeniesienie danych do tymczasowej tabeli </a:t>
            </a:r>
            <a:endParaRPr lang="en-US" noProof="0" dirty="0"/>
          </a:p>
          <a:p>
            <a:pPr lvl="2"/>
            <a:r>
              <a:rPr lang="en-US" noProof="0" dirty="0"/>
              <a:t>select into – truncate – insert </a:t>
            </a:r>
            <a:endParaRPr lang="pl-PL" noProof="0" dirty="0"/>
          </a:p>
          <a:p>
            <a:pPr lvl="2"/>
            <a:endParaRPr lang="pl-PL" noProof="0" dirty="0"/>
          </a:p>
          <a:p>
            <a:pPr lvl="1"/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Usuwanie w pętlach (</a:t>
            </a:r>
            <a:r>
              <a:rPr lang="pl-PL" dirty="0" err="1">
                <a:solidFill>
                  <a:srgbClr val="FFC000"/>
                </a:solidFill>
                <a:ea typeface="+mj-ea"/>
                <a:cs typeface="+mj-cs"/>
              </a:rPr>
              <a:t>batch</a:t>
            </a:r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 </a:t>
            </a:r>
            <a:r>
              <a:rPr lang="pl-PL" dirty="0" err="1">
                <a:solidFill>
                  <a:srgbClr val="FFC000"/>
                </a:solidFill>
                <a:ea typeface="+mj-ea"/>
                <a:cs typeface="+mj-cs"/>
              </a:rPr>
              <a:t>delete</a:t>
            </a:r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) </a:t>
            </a:r>
            <a:r>
              <a:rPr lang="en-US" dirty="0">
                <a:solidFill>
                  <a:srgbClr val="FFC000"/>
                </a:solidFill>
                <a:ea typeface="+mj-ea"/>
                <a:cs typeface="+mj-cs"/>
              </a:rPr>
              <a:t>/ z </a:t>
            </a:r>
            <a:r>
              <a:rPr lang="en-US" dirty="0" err="1">
                <a:solidFill>
                  <a:srgbClr val="FFC000"/>
                </a:solidFill>
                <a:ea typeface="+mj-ea"/>
                <a:cs typeface="+mj-cs"/>
              </a:rPr>
              <a:t>użyciem</a:t>
            </a:r>
            <a:r>
              <a:rPr lang="en-US" dirty="0">
                <a:solidFill>
                  <a:srgbClr val="FFC000"/>
                </a:solidFill>
                <a:ea typeface="+mj-ea"/>
                <a:cs typeface="+mj-cs"/>
              </a:rPr>
              <a:t> </a:t>
            </a:r>
            <a:r>
              <a:rPr lang="en-US" dirty="0" err="1">
                <a:solidFill>
                  <a:srgbClr val="FFC000"/>
                </a:solidFill>
                <a:ea typeface="+mj-ea"/>
                <a:cs typeface="+mj-cs"/>
              </a:rPr>
              <a:t>widoku</a:t>
            </a:r>
            <a:endParaRPr lang="pl-PL" dirty="0">
              <a:solidFill>
                <a:srgbClr val="FFC000"/>
              </a:solidFill>
              <a:ea typeface="+mj-ea"/>
              <a:cs typeface="+mj-cs"/>
            </a:endParaRPr>
          </a:p>
          <a:p>
            <a:pPr lvl="2"/>
            <a:r>
              <a:rPr lang="pl-PL" noProof="0" dirty="0"/>
              <a:t>Usuwanie danych partiami w celu optymalizacji wydajności</a:t>
            </a:r>
          </a:p>
          <a:p>
            <a:pPr lvl="2"/>
            <a:endParaRPr lang="pl-PL" noProof="0" dirty="0"/>
          </a:p>
          <a:p>
            <a:pPr lvl="1"/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Przenoszenie danych do archiwum (ETL)</a:t>
            </a:r>
          </a:p>
          <a:p>
            <a:pPr lvl="2"/>
            <a:r>
              <a:rPr lang="pl-PL" noProof="0" dirty="0"/>
              <a:t>Przeniesienie danych do bazy archiwalnej</a:t>
            </a:r>
            <a:r>
              <a:rPr lang="en-US" noProof="0" dirty="0"/>
              <a:t> </a:t>
            </a:r>
            <a:r>
              <a:rPr lang="en-US" noProof="0" dirty="0" err="1"/>
              <a:t>lub</a:t>
            </a:r>
            <a:r>
              <a:rPr lang="en-US" noProof="0" dirty="0"/>
              <a:t> </a:t>
            </a:r>
            <a:r>
              <a:rPr lang="en-US" noProof="0" dirty="0" err="1"/>
              <a:t>na</a:t>
            </a:r>
            <a:r>
              <a:rPr lang="en-US" noProof="0" dirty="0"/>
              <a:t> </a:t>
            </a:r>
            <a:r>
              <a:rPr lang="en-US" noProof="0" dirty="0" err="1"/>
              <a:t>dysk</a:t>
            </a:r>
            <a:r>
              <a:rPr lang="pl-PL" noProof="0" dirty="0"/>
              <a:t> przed usunięciem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421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6833894" cy="831214"/>
          </a:xfrm>
        </p:spPr>
        <p:txBody>
          <a:bodyPr/>
          <a:lstStyle/>
          <a:p>
            <a:r>
              <a:rPr lang="pl-PL" noProof="0" dirty="0">
                <a:solidFill>
                  <a:srgbClr val="FFC000"/>
                </a:solidFill>
              </a:rPr>
              <a:t>Metody logiczne:</a:t>
            </a:r>
            <a:endParaRPr lang="pl-PL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409700"/>
            <a:ext cx="8197850" cy="4767263"/>
          </a:xfrm>
        </p:spPr>
        <p:txBody>
          <a:bodyPr>
            <a:normAutofit/>
          </a:bodyPr>
          <a:lstStyle/>
          <a:p>
            <a:pPr lvl="1"/>
            <a:r>
              <a:rPr lang="pl-PL" dirty="0" err="1">
                <a:solidFill>
                  <a:srgbClr val="FFC000"/>
                </a:solidFill>
                <a:ea typeface="+mj-ea"/>
                <a:cs typeface="+mj-cs"/>
              </a:rPr>
              <a:t>Soft</a:t>
            </a:r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 </a:t>
            </a:r>
            <a:r>
              <a:rPr lang="pl-PL" dirty="0" err="1">
                <a:solidFill>
                  <a:srgbClr val="FFC000"/>
                </a:solidFill>
                <a:ea typeface="+mj-ea"/>
                <a:cs typeface="+mj-cs"/>
              </a:rPr>
              <a:t>delete</a:t>
            </a:r>
            <a:r>
              <a:rPr lang="pl-PL" noProof="0" dirty="0"/>
              <a:t> </a:t>
            </a:r>
          </a:p>
          <a:p>
            <a:pPr lvl="2"/>
            <a:r>
              <a:rPr lang="pl-PL" noProof="0" dirty="0"/>
              <a:t>Zamiast usuwać, oznaczanie rekordów jako 'usunięte’.</a:t>
            </a:r>
          </a:p>
          <a:p>
            <a:pPr lvl="2"/>
            <a:r>
              <a:rPr lang="pl-PL" noProof="0" dirty="0"/>
              <a:t>Wykorzystanie kolumny np. </a:t>
            </a:r>
            <a:r>
              <a:rPr lang="pl-PL" noProof="0" dirty="0" err="1">
                <a:solidFill>
                  <a:srgbClr val="00B0F0"/>
                </a:solidFill>
              </a:rPr>
              <a:t>IsDeleted</a:t>
            </a:r>
            <a:r>
              <a:rPr lang="pl-PL" noProof="0" dirty="0"/>
              <a:t> do oznaczania usunięcia</a:t>
            </a:r>
          </a:p>
          <a:p>
            <a:pPr lvl="2"/>
            <a:endParaRPr lang="pl-PL" dirty="0"/>
          </a:p>
          <a:p>
            <a:pPr lvl="1"/>
            <a:r>
              <a:rPr lang="pl-PL" dirty="0" err="1">
                <a:solidFill>
                  <a:srgbClr val="FFC000"/>
                </a:solidFill>
                <a:ea typeface="+mj-ea"/>
                <a:cs typeface="+mj-cs"/>
              </a:rPr>
              <a:t>Logical</a:t>
            </a:r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 </a:t>
            </a:r>
            <a:r>
              <a:rPr lang="pl-PL" dirty="0" err="1">
                <a:solidFill>
                  <a:srgbClr val="FFC000"/>
                </a:solidFill>
                <a:ea typeface="+mj-ea"/>
                <a:cs typeface="+mj-cs"/>
              </a:rPr>
              <a:t>delete</a:t>
            </a:r>
            <a:endParaRPr lang="pl-PL" dirty="0">
              <a:solidFill>
                <a:srgbClr val="FFC000"/>
              </a:solidFill>
              <a:ea typeface="+mj-ea"/>
              <a:cs typeface="+mj-cs"/>
            </a:endParaRPr>
          </a:p>
          <a:p>
            <a:pPr lvl="2"/>
            <a:r>
              <a:rPr lang="pl-PL" noProof="0" dirty="0"/>
              <a:t>Stosowany w </a:t>
            </a:r>
            <a:r>
              <a:rPr lang="pl-PL" noProof="0" dirty="0" err="1"/>
              <a:t>columnstore</a:t>
            </a:r>
            <a:r>
              <a:rPr lang="pl-PL" noProof="0" dirty="0"/>
              <a:t> - </a:t>
            </a:r>
            <a:r>
              <a:rPr lang="pl-PL" dirty="0"/>
              <a:t>usunięte rekordy są oznaczane jako "skasowane" (tzw. </a:t>
            </a:r>
            <a:r>
              <a:rPr lang="pl-PL" dirty="0" err="1">
                <a:solidFill>
                  <a:srgbClr val="00B0F0"/>
                </a:solidFill>
              </a:rPr>
              <a:t>tombstone</a:t>
            </a:r>
            <a:r>
              <a:rPr lang="pl-PL" dirty="0"/>
              <a:t>), ale fizycznie nie są usuwane natychmiast </a:t>
            </a:r>
          </a:p>
          <a:p>
            <a:pPr lvl="2"/>
            <a:r>
              <a:rPr lang="pl-PL" dirty="0"/>
              <a:t>"usunięte" rekordy nie są widoczne w zapytaniach, ale nadal zajmują miejsce</a:t>
            </a:r>
            <a:endParaRPr lang="en-US" dirty="0"/>
          </a:p>
          <a:p>
            <a:pPr lvl="2"/>
            <a:endParaRPr lang="en-US" noProof="0" dirty="0"/>
          </a:p>
          <a:p>
            <a:pPr lvl="1"/>
            <a:r>
              <a:rPr lang="en-US" dirty="0">
                <a:solidFill>
                  <a:srgbClr val="FFC000"/>
                </a:solidFill>
                <a:ea typeface="+mj-ea"/>
                <a:cs typeface="+mj-cs"/>
              </a:rPr>
              <a:t>Slowly changing dimension (SCD) type 2</a:t>
            </a:r>
          </a:p>
          <a:p>
            <a:pPr lvl="2"/>
            <a:r>
              <a:rPr lang="en-US" dirty="0"/>
              <a:t>Stare </a:t>
            </a:r>
            <a:r>
              <a:rPr lang="en-US" dirty="0" err="1"/>
              <a:t>wersje</a:t>
            </a:r>
            <a:r>
              <a:rPr lang="en-US" dirty="0"/>
              <a:t> </a:t>
            </a:r>
            <a:r>
              <a:rPr lang="en-US" dirty="0" err="1"/>
              <a:t>danych</a:t>
            </a:r>
            <a:r>
              <a:rPr lang="en-US" dirty="0"/>
              <a:t> </a:t>
            </a:r>
            <a:r>
              <a:rPr lang="en-US" dirty="0" err="1"/>
              <a:t>są</a:t>
            </a:r>
            <a:r>
              <a:rPr lang="en-US" dirty="0"/>
              <a:t> </a:t>
            </a:r>
            <a:r>
              <a:rPr lang="en-US" dirty="0" err="1"/>
              <a:t>oznaczane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nieaktywne</a:t>
            </a:r>
            <a:r>
              <a:rPr lang="en-US" dirty="0"/>
              <a:t> </a:t>
            </a:r>
          </a:p>
          <a:p>
            <a:pPr marL="914400" lvl="2" indent="0">
              <a:buNone/>
            </a:pP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</a:rPr>
              <a:t>StartDate, </a:t>
            </a:r>
            <a:r>
              <a:rPr lang="en-US" dirty="0" err="1">
                <a:solidFill>
                  <a:srgbClr val="00B0F0"/>
                </a:solidFill>
              </a:rPr>
              <a:t>EndDate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 err="1">
                <a:solidFill>
                  <a:srgbClr val="00B0F0"/>
                </a:solidFill>
              </a:rPr>
              <a:t>IsCurrent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196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6833894" cy="831214"/>
          </a:xfrm>
        </p:spPr>
        <p:txBody>
          <a:bodyPr>
            <a:noAutofit/>
          </a:bodyPr>
          <a:lstStyle/>
          <a:p>
            <a:r>
              <a:rPr lang="pl-PL" sz="3200" noProof="0" dirty="0">
                <a:solidFill>
                  <a:srgbClr val="FFC000"/>
                </a:solidFill>
              </a:rPr>
              <a:t>Metody oparte na partycjonowaniu </a:t>
            </a:r>
            <a:br>
              <a:rPr lang="pl-PL" sz="3200" noProof="0" dirty="0">
                <a:solidFill>
                  <a:srgbClr val="FFC000"/>
                </a:solidFill>
              </a:rPr>
            </a:br>
            <a:r>
              <a:rPr lang="pl-PL" sz="3200" noProof="0" dirty="0">
                <a:solidFill>
                  <a:srgbClr val="FFC000"/>
                </a:solidFill>
              </a:rPr>
              <a:t>lub archiwizacji:</a:t>
            </a:r>
            <a:endParaRPr lang="pl-PL" sz="3200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409700"/>
            <a:ext cx="8197850" cy="4767263"/>
          </a:xfrm>
        </p:spPr>
        <p:txBody>
          <a:bodyPr>
            <a:normAutofit/>
          </a:bodyPr>
          <a:lstStyle/>
          <a:p>
            <a:pPr lvl="1"/>
            <a:endParaRPr lang="pl-PL" b="1" dirty="0"/>
          </a:p>
          <a:p>
            <a:pPr lvl="1"/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Partycjonowanie danych</a:t>
            </a:r>
            <a:r>
              <a:rPr lang="pl-PL" dirty="0"/>
              <a:t> </a:t>
            </a:r>
          </a:p>
          <a:p>
            <a:pPr lvl="2"/>
            <a:r>
              <a:rPr lang="pl-PL" dirty="0"/>
              <a:t>Usuwanie całych partycji danych</a:t>
            </a:r>
          </a:p>
          <a:p>
            <a:pPr lvl="1"/>
            <a:endParaRPr lang="pl-PL" b="1" dirty="0"/>
          </a:p>
          <a:p>
            <a:pPr lvl="1"/>
            <a:r>
              <a:rPr lang="pl-PL" dirty="0">
                <a:solidFill>
                  <a:srgbClr val="FFC000"/>
                </a:solidFill>
                <a:ea typeface="+mj-ea"/>
                <a:cs typeface="+mj-cs"/>
              </a:rPr>
              <a:t>Rozbijanie tabeli na partycje</a:t>
            </a:r>
            <a:r>
              <a:rPr lang="pl-PL" dirty="0"/>
              <a:t> </a:t>
            </a:r>
          </a:p>
          <a:p>
            <a:pPr lvl="2"/>
            <a:r>
              <a:rPr lang="pl-PL" dirty="0"/>
              <a:t>Przenoszenie partycji do tabel archiwalnych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775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B400435910F914AA27C61873C4C4D7F" ma:contentTypeVersion="20" ma:contentTypeDescription="Utwórz nowy dokument." ma:contentTypeScope="" ma:versionID="e65551086e70720317bac434ae9cc095">
  <xsd:schema xmlns:xsd="http://www.w3.org/2001/XMLSchema" xmlns:xs="http://www.w3.org/2001/XMLSchema" xmlns:p="http://schemas.microsoft.com/office/2006/metadata/properties" xmlns:ns2="b20e6869-dff3-42b0-b456-919f3555a5f1" xmlns:ns3="47219249-621b-4117-8472-4c85b6ccf211" targetNamespace="http://schemas.microsoft.com/office/2006/metadata/properties" ma:root="true" ma:fieldsID="b4ab8edff1be92106a2a0057ab5823f3" ns2:_="" ns3:_="">
    <xsd:import namespace="b20e6869-dff3-42b0-b456-919f3555a5f1"/>
    <xsd:import namespace="47219249-621b-4117-8472-4c85b6ccf21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2:TaxCatchAll" minOccurs="0"/>
                <xsd:element ref="ns3:lcf76f155ced4ddcb4097134ff3c332f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0e6869-dff3-42b0-b456-919f3555a5f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caca0451-846f-4657-aacd-2efcd5563b3d}" ma:internalName="TaxCatchAll" ma:showField="CatchAllData" ma:web="b20e6869-dff3-42b0-b456-919f3555a5f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219249-621b-4117-8472-4c85b6ccf2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Tagi obrazów" ma:readOnly="false" ma:fieldId="{5cf76f15-5ced-4ddc-b409-7134ff3c332f}" ma:taxonomyMulti="true" ma:sspId="f8e5803a-2701-4fdc-80e7-e6862e0b345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7219249-621b-4117-8472-4c85b6ccf211">
      <Terms xmlns="http://schemas.microsoft.com/office/infopath/2007/PartnerControls"/>
    </lcf76f155ced4ddcb4097134ff3c332f>
    <TaxCatchAll xmlns="b20e6869-dff3-42b0-b456-919f3555a5f1" xsi:nil="true"/>
  </documentManagement>
</p:properties>
</file>

<file path=customXml/itemProps1.xml><?xml version="1.0" encoding="utf-8"?>
<ds:datastoreItem xmlns:ds="http://schemas.openxmlformats.org/officeDocument/2006/customXml" ds:itemID="{9039510B-ABE8-4BB8-A662-60FC1DF239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0e6869-dff3-42b0-b456-919f3555a5f1"/>
    <ds:schemaRef ds:uri="47219249-621b-4117-8472-4c85b6ccf2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9AF2AC-4BD1-4D1A-B283-257A673DAB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B82F51-8EAC-4D15-83D1-DE33ADBB2459}">
  <ds:schemaRefs>
    <ds:schemaRef ds:uri="http://schemas.microsoft.com/office/2006/metadata/properties"/>
    <ds:schemaRef ds:uri="http://schemas.microsoft.com/office/infopath/2007/PartnerControls"/>
    <ds:schemaRef ds:uri="47219249-621b-4117-8472-4c85b6ccf211"/>
    <ds:schemaRef ds:uri="b20e6869-dff3-42b0-b456-919f3555a5f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</TotalTime>
  <Words>600</Words>
  <Application>Microsoft Office PowerPoint</Application>
  <PresentationFormat>Pokaz na ekranie (4:3)</PresentationFormat>
  <Paragraphs>115</Paragraphs>
  <Slides>14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20" baseType="lpstr">
      <vt:lpstr>Aptos</vt:lpstr>
      <vt:lpstr>Arial</vt:lpstr>
      <vt:lpstr>Open Sans</vt:lpstr>
      <vt:lpstr>Open Sans Extrabold</vt:lpstr>
      <vt:lpstr>Oswald</vt:lpstr>
      <vt:lpstr>Office Theme</vt:lpstr>
      <vt:lpstr>SQL Server w Praktyce:  Jak Skutecznie Usuwać Dane z Tabeli</vt:lpstr>
      <vt:lpstr>Prezentacja programu PowerPoint</vt:lpstr>
      <vt:lpstr>Prezentacja programu PowerPoint</vt:lpstr>
      <vt:lpstr>Po co usuwać dane?</vt:lpstr>
      <vt:lpstr>Co może pójść nie tak?</vt:lpstr>
      <vt:lpstr>Metody bezpośrednie </vt:lpstr>
      <vt:lpstr>Metody pośrednie</vt:lpstr>
      <vt:lpstr>Metody logiczne:</vt:lpstr>
      <vt:lpstr>Metody oparte na partycjonowaniu  lub archiwizacji:</vt:lpstr>
      <vt:lpstr>Metody mieszane</vt:lpstr>
      <vt:lpstr>Metody związane z replikacją</vt:lpstr>
      <vt:lpstr>Prezentacja programu PowerPoint</vt:lpstr>
      <vt:lpstr>Podsumowanie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Michał Sadowski</dc:creator>
  <cp:lastModifiedBy>Mariusz Wójcik</cp:lastModifiedBy>
  <cp:revision>17</cp:revision>
  <dcterms:created xsi:type="dcterms:W3CDTF">2024-04-18T18:49:17Z</dcterms:created>
  <dcterms:modified xsi:type="dcterms:W3CDTF">2024-10-16T21:05:13Z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0x0101008B400435910F914AA27C61873C4C4D7F</vt:lpwstr>
  </property>
</Properties>
</file>